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D6F6DB-7AC6-4864-BC6C-28B8996F6EC1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891FD2B-36A7-45DA-AD32-F08A955115B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Соловьёва Валентина Михайловна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СОШ № 5</a:t>
            </a:r>
          </a:p>
          <a:p>
            <a:r>
              <a:rPr lang="ru-RU" dirty="0" smtClean="0"/>
              <a:t>г. Торжок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 час</a:t>
            </a:r>
            <a:br>
              <a:rPr lang="ru-RU" dirty="0" smtClean="0"/>
            </a:br>
            <a:r>
              <a:rPr lang="ru-RU" dirty="0" smtClean="0"/>
              <a:t>«Книга – наш лучший друг»</a:t>
            </a:r>
            <a:br>
              <a:rPr lang="ru-RU" dirty="0" smtClean="0"/>
            </a:br>
            <a:r>
              <a:rPr lang="ru-RU" dirty="0" smtClean="0"/>
              <a:t>3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24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Книга – наш лучший друг</a:t>
            </a:r>
            <a:endParaRPr lang="ru-RU" dirty="0"/>
          </a:p>
        </p:txBody>
      </p:sp>
      <p:pic>
        <p:nvPicPr>
          <p:cNvPr id="1026" name="Picture 2" descr="C:\Users\User\Desktop\Книга - лучший друг\WhatsApp Image 2020-10-01 at 20.25.47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9" y="1524000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нига - лучший друг\WhatsApp Image 2020-09-30 at 20.03.01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319" y="1524000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4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03" y="1524000"/>
            <a:ext cx="336263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646140"/>
            <a:ext cx="4059238" cy="23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3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3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Бери книгу только чистыми руками.</a:t>
            </a:r>
          </a:p>
          <a:p>
            <a:r>
              <a:rPr lang="ru-RU" dirty="0" smtClean="0"/>
              <a:t>Оберни книгу, вложи в неё закладку.</a:t>
            </a:r>
          </a:p>
          <a:p>
            <a:r>
              <a:rPr lang="ru-RU" dirty="0" smtClean="0"/>
              <a:t>Переворачивай страницы книги за правый верхний угол.</a:t>
            </a:r>
          </a:p>
          <a:p>
            <a:r>
              <a:rPr lang="ru-RU" dirty="0" smtClean="0"/>
              <a:t>Не перегибай книгу при чтении.</a:t>
            </a:r>
          </a:p>
          <a:p>
            <a:r>
              <a:rPr lang="ru-RU" dirty="0" smtClean="0"/>
              <a:t>Не делай в книге нестираемых пометок, не загибай уголки страниц.</a:t>
            </a:r>
          </a:p>
          <a:p>
            <a:r>
              <a:rPr lang="ru-RU" dirty="0" smtClean="0"/>
              <a:t>Если книга порвалась – подклей её.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Береги книгу, обращайся с ней аккуратно: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315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Книга - лучший друг\МЫ  ЛЮБИМ ЧИТАТЬ!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287786"/>
            <a:ext cx="4059238" cy="304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1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У тебя друзей немало,</a:t>
            </a:r>
          </a:p>
          <a:p>
            <a:pPr marL="0" indent="0">
              <a:buNone/>
            </a:pPr>
            <a:r>
              <a:rPr lang="ru-RU" sz="2400" dirty="0" smtClean="0"/>
              <a:t>И живут они вокруг.</a:t>
            </a:r>
          </a:p>
          <a:p>
            <a:pPr marL="0" indent="0">
              <a:buNone/>
            </a:pPr>
            <a:r>
              <a:rPr lang="ru-RU" sz="2400" dirty="0" smtClean="0"/>
              <a:t>Но из всех друзей хороших</a:t>
            </a:r>
          </a:p>
          <a:p>
            <a:pPr marL="0" indent="0">
              <a:buNone/>
            </a:pPr>
            <a:r>
              <a:rPr lang="ru-RU" sz="2400" dirty="0" smtClean="0"/>
              <a:t>Книга – самый лучший друг!</a:t>
            </a:r>
          </a:p>
          <a:p>
            <a:pPr marL="0" indent="0">
              <a:buNone/>
            </a:pPr>
            <a:r>
              <a:rPr lang="ru-RU" sz="2400" dirty="0" smtClean="0"/>
              <a:t>Книга – друг твой и товарищ,</a:t>
            </a:r>
          </a:p>
          <a:p>
            <a:pPr marL="0" indent="0">
              <a:buNone/>
            </a:pPr>
            <a:r>
              <a:rPr lang="ru-RU" sz="2400" dirty="0" smtClean="0"/>
              <a:t>Мы берём её везде, </a:t>
            </a:r>
          </a:p>
          <a:p>
            <a:pPr marL="0" indent="0">
              <a:buNone/>
            </a:pPr>
            <a:r>
              <a:rPr lang="ru-RU" sz="2400" dirty="0" smtClean="0"/>
              <a:t>Ведь она тебе поможет</a:t>
            </a:r>
          </a:p>
          <a:p>
            <a:pPr marL="0" indent="0">
              <a:buNone/>
            </a:pPr>
            <a:r>
              <a:rPr lang="ru-RU" sz="2400" dirty="0" smtClean="0"/>
              <a:t>И в учёбе, и в труде!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1205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</TotalTime>
  <Words>123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Классный час «Книга – наш лучший друг» 3 класс</vt:lpstr>
      <vt:lpstr>      Книга – наш лучший друг</vt:lpstr>
      <vt:lpstr>Презентация PowerPoint</vt:lpstr>
      <vt:lpstr>Презентация PowerPoint</vt:lpstr>
      <vt:lpstr>    Береги книгу, обращайся с ней аккуратно: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«Книга – наш лучший друг» 3 класс</dc:title>
  <dc:creator>Валентина Соловьева</dc:creator>
  <cp:lastModifiedBy>Валентина Соловьева</cp:lastModifiedBy>
  <cp:revision>4</cp:revision>
  <dcterms:created xsi:type="dcterms:W3CDTF">2021-01-28T14:29:11Z</dcterms:created>
  <dcterms:modified xsi:type="dcterms:W3CDTF">2021-01-28T15:34:52Z</dcterms:modified>
</cp:coreProperties>
</file>