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</p:sldMasterIdLst>
  <p:notesMasterIdLst>
    <p:notesMasterId r:id="rId14"/>
  </p:notesMasterIdLst>
  <p:sldIdLst>
    <p:sldId id="279" r:id="rId3"/>
    <p:sldId id="281" r:id="rId4"/>
    <p:sldId id="280" r:id="rId5"/>
    <p:sldId id="283" r:id="rId6"/>
    <p:sldId id="285" r:id="rId7"/>
    <p:sldId id="284" r:id="rId8"/>
    <p:sldId id="286" r:id="rId9"/>
    <p:sldId id="287" r:id="rId10"/>
    <p:sldId id="288" r:id="rId11"/>
    <p:sldId id="289" r:id="rId12"/>
    <p:sldId id="29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  <a:srgbClr val="000000"/>
    <a:srgbClr val="AF8E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01048D-3815-4306-BCDF-E279D50A6878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517EE-17C1-4004-9EBE-AAD7C0B560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6444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18F723-0E37-4499-927B-CF70559C5FDD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F54785-2EB7-4B36-961A-41086C2979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4910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18F723-0E37-4499-927B-CF70559C5FDD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F54785-2EB7-4B36-961A-41086C2979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92466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18F723-0E37-4499-927B-CF70559C5FDD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F54785-2EB7-4B36-961A-41086C2979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5355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8F723-0E37-4499-927B-CF70559C5FDD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54785-2EB7-4B36-961A-41086C2979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30948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8F723-0E37-4499-927B-CF70559C5FDD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54785-2EB7-4B36-961A-41086C2979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49848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8F723-0E37-4499-927B-CF70559C5FDD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54785-2EB7-4B36-961A-41086C2979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3595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8F723-0E37-4499-927B-CF70559C5FDD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54785-2EB7-4B36-961A-41086C2979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79758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8F723-0E37-4499-927B-CF70559C5FDD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54785-2EB7-4B36-961A-41086C2979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0877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8F723-0E37-4499-927B-CF70559C5FDD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54785-2EB7-4B36-961A-41086C2979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2896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8F723-0E37-4499-927B-CF70559C5FDD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54785-2EB7-4B36-961A-41086C2979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7017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8F723-0E37-4499-927B-CF70559C5FDD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54785-2EB7-4B36-961A-41086C2979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8829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18F723-0E37-4499-927B-CF70559C5FDD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F54785-2EB7-4B36-961A-41086C2979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9483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8F723-0E37-4499-927B-CF70559C5FDD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54785-2EB7-4B36-961A-41086C2979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155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8F723-0E37-4499-927B-CF70559C5FDD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54785-2EB7-4B36-961A-41086C2979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3583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8F723-0E37-4499-927B-CF70559C5FDD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54785-2EB7-4B36-961A-41086C2979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6089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18F723-0E37-4499-927B-CF70559C5FDD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F54785-2EB7-4B36-961A-41086C2979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54356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18F723-0E37-4499-927B-CF70559C5FDD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F54785-2EB7-4B36-961A-41086C2979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3773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18F723-0E37-4499-927B-CF70559C5FDD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F54785-2EB7-4B36-961A-41086C2979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4565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18F723-0E37-4499-927B-CF70559C5FDD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F54785-2EB7-4B36-961A-41086C2979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59699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18F723-0E37-4499-927B-CF70559C5FDD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F54785-2EB7-4B36-961A-41086C2979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332654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18F723-0E37-4499-927B-CF70559C5FDD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F54785-2EB7-4B36-961A-41086C2979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2987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18F723-0E37-4499-927B-CF70559C5FDD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F54785-2EB7-4B36-961A-41086C2979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16858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9018F723-0E37-4499-927B-CF70559C5FDD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9FF54785-2EB7-4B36-961A-41086C2979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18F723-0E37-4499-927B-CF70559C5FDD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54785-2EB7-4B36-961A-41086C2979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815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4.jpeg"/><Relationship Id="rId18" Type="http://schemas.openxmlformats.org/officeDocument/2006/relationships/image" Target="../media/image17.jpeg"/><Relationship Id="rId3" Type="http://schemas.openxmlformats.org/officeDocument/2006/relationships/image" Target="../media/image7.jpeg"/><Relationship Id="rId21" Type="http://schemas.openxmlformats.org/officeDocument/2006/relationships/image" Target="../media/image19.png"/><Relationship Id="rId7" Type="http://schemas.openxmlformats.org/officeDocument/2006/relationships/image" Target="../media/image9.jpeg"/><Relationship Id="rId12" Type="http://schemas.openxmlformats.org/officeDocument/2006/relationships/slide" Target="slide5.xml"/><Relationship Id="rId17" Type="http://schemas.openxmlformats.org/officeDocument/2006/relationships/slide" Target="slide8.xml"/><Relationship Id="rId2" Type="http://schemas.openxmlformats.org/officeDocument/2006/relationships/slide" Target="slide3.xml"/><Relationship Id="rId16" Type="http://schemas.openxmlformats.org/officeDocument/2006/relationships/image" Target="../media/image16.png"/><Relationship Id="rId20" Type="http://schemas.openxmlformats.org/officeDocument/2006/relationships/image" Target="../media/image18.jpeg"/><Relationship Id="rId1" Type="http://schemas.openxmlformats.org/officeDocument/2006/relationships/slideLayout" Target="../slideLayouts/slideLayout18.xml"/><Relationship Id="rId6" Type="http://schemas.openxmlformats.org/officeDocument/2006/relationships/slide" Target="slide4.xml"/><Relationship Id="rId11" Type="http://schemas.openxmlformats.org/officeDocument/2006/relationships/image" Target="../media/image13.png"/><Relationship Id="rId24" Type="http://schemas.openxmlformats.org/officeDocument/2006/relationships/slide" Target="slide9.xml"/><Relationship Id="rId5" Type="http://schemas.openxmlformats.org/officeDocument/2006/relationships/image" Target="../media/image8.png"/><Relationship Id="rId15" Type="http://schemas.openxmlformats.org/officeDocument/2006/relationships/image" Target="../media/image15.jpeg"/><Relationship Id="rId23" Type="http://schemas.openxmlformats.org/officeDocument/2006/relationships/image" Target="../media/image20.jpeg"/><Relationship Id="rId10" Type="http://schemas.openxmlformats.org/officeDocument/2006/relationships/image" Target="../media/image12.jpeg"/><Relationship Id="rId19" Type="http://schemas.openxmlformats.org/officeDocument/2006/relationships/slide" Target="slide7.xml"/><Relationship Id="rId4" Type="http://schemas.openxmlformats.org/officeDocument/2006/relationships/slide" Target="slide11.xml"/><Relationship Id="rId9" Type="http://schemas.openxmlformats.org/officeDocument/2006/relationships/image" Target="../media/image11.png"/><Relationship Id="rId14" Type="http://schemas.openxmlformats.org/officeDocument/2006/relationships/slide" Target="slide6.xml"/><Relationship Id="rId22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492896"/>
            <a:ext cx="6984776" cy="1181993"/>
          </a:xfrm>
          <a:ln>
            <a:miter lim="800000"/>
            <a:headEnd/>
            <a:tailEnd/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dirty="0" smtClean="0">
                <a:ln>
                  <a:solidFill>
                    <a:srgbClr val="00B0F0"/>
                  </a:solidFill>
                </a:ln>
                <a:latin typeface="Monotype Corsiva" pitchFamily="66" charset="0"/>
              </a:rPr>
              <a:t>Путешествие в страну знаний</a:t>
            </a:r>
            <a:endParaRPr lang="ru-RU" sz="5400" dirty="0">
              <a:ln>
                <a:solidFill>
                  <a:srgbClr val="00B0F0"/>
                </a:solidFill>
              </a:ln>
              <a:latin typeface="Monotype Corsiva" pitchFamily="66" charset="0"/>
            </a:endParaRPr>
          </a:p>
        </p:txBody>
      </p:sp>
      <p:pic>
        <p:nvPicPr>
          <p:cNvPr id="2052" name="Рисунок 4" descr="3e5a6e730c6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1838" y="0"/>
            <a:ext cx="3332162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Рисунок 5" descr="7bdd6a2847df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413" y="3806825"/>
            <a:ext cx="5292726" cy="305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54" name="Группа 18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13" name="Рамка 12"/>
            <p:cNvSpPr/>
            <p:nvPr/>
          </p:nvSpPr>
          <p:spPr>
            <a:xfrm>
              <a:off x="0" y="0"/>
              <a:ext cx="9144000" cy="6858000"/>
            </a:xfrm>
            <a:prstGeom prst="frame">
              <a:avLst>
                <a:gd name="adj1" fmla="val 3616"/>
              </a:avLst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16200000" scaled="0"/>
              <a:tileRect/>
            </a:gradFill>
            <a:ln>
              <a:solidFill>
                <a:schemeClr val="accent1">
                  <a:lumMod val="60000"/>
                  <a:lumOff val="40000"/>
                </a:schemeClr>
              </a:solidFill>
            </a:ln>
            <a:scene3d>
              <a:camera prst="orthographicFront"/>
              <a:lightRig rig="threePt" dir="t"/>
            </a:scene3d>
            <a:sp3d extrusionH="317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2059" name="Picture 5" descr="C:\Users\Елена\AppData\Local\Microsoft\Windows\Temporary Internet Files\Content.IE5\OASCQ3G5\MC900290515[1].wmf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0312" y="6069419"/>
              <a:ext cx="974860" cy="78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0" name="Picture 8" descr="C:\Users\Елена\AppData\Local\Microsoft\Windows\Temporary Internet Files\Content.IE5\6SMSW8JI\MC900299565[1].wmf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0392" y="4869160"/>
              <a:ext cx="885139" cy="1820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55" name="Picture 2" descr="C:\Users\Елена\AppData\Local\Temp\Rar$DI06.521\DJFS_TOA_FeltFlower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58180">
            <a:off x="103188" y="106363"/>
            <a:ext cx="828675" cy="81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90771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KP\Pictures\dlya_detey_podgotovili_albom_raskrasku_so_stikhami_o_stroitelstve_kerchenskogo_mosta_dorogi_rossi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71"/>
            <a:ext cx="9144000" cy="684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08809" y="4293096"/>
            <a:ext cx="39560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«Пятёрочка»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8264928" y="4928394"/>
            <a:ext cx="555544" cy="372814"/>
          </a:xfrm>
          <a:prstGeom prst="actionButtonHom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82769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237"/>
            <a:ext cx="9144000" cy="6616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99792" y="260648"/>
            <a:ext cx="6833153" cy="923330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Подведение итогов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5215804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845" y="143632"/>
            <a:ext cx="1787785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7" name="Picture 2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85" y="3896198"/>
            <a:ext cx="2520280" cy="1713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983" y="316572"/>
            <a:ext cx="1531937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4791754" y="128570"/>
            <a:ext cx="150964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/>
                <a:solidFill>
                  <a:srgbClr val="FFFF00"/>
                </a:solidFill>
                <a:effectLst/>
              </a:rPr>
              <a:t>Лесная</a:t>
            </a:r>
          </a:p>
          <a:p>
            <a:pPr algn="ctr"/>
            <a:r>
              <a:rPr lang="ru-RU" sz="2400" b="1" dirty="0" smtClean="0">
                <a:ln/>
                <a:solidFill>
                  <a:srgbClr val="FFFF00"/>
                </a:solidFill>
                <a:hlinkClick r:id="rId6" action="ppaction://hlinksldjump"/>
              </a:rPr>
              <a:t>тропинка</a:t>
            </a:r>
            <a:r>
              <a:rPr lang="ru-RU" sz="2400" b="1" cap="none" spc="0" dirty="0" smtClean="0">
                <a:ln/>
                <a:solidFill>
                  <a:srgbClr val="FFFF00"/>
                </a:solidFill>
                <a:effectLst/>
              </a:rPr>
              <a:t> </a:t>
            </a:r>
            <a:endParaRPr lang="ru-RU" sz="2400" b="1" cap="none" spc="0" dirty="0">
              <a:ln/>
              <a:solidFill>
                <a:srgbClr val="FFFF00"/>
              </a:soli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605325" y="1446592"/>
            <a:ext cx="161159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«</a:t>
            </a:r>
            <a:r>
              <a:rPr lang="ru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hlinkClick r:id="rId6" action="ppaction://hlinksldjump"/>
              </a:rPr>
              <a:t>Сколько</a:t>
            </a:r>
            <a:r>
              <a:rPr lang="ru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»</a:t>
            </a:r>
            <a:endParaRPr lang="ru-RU" sz="2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30585" y="5301208"/>
            <a:ext cx="2536271" cy="461665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О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00"/>
                </a:solidFill>
                <a:effectLst/>
              </a:rPr>
              <a:t>с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т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р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о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в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00"/>
                </a:solidFill>
                <a:effectLst/>
              </a:rPr>
              <a:t> 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CC"/>
                </a:solidFill>
                <a:effectLst/>
              </a:rPr>
              <a:t>с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effectLst/>
              </a:rPr>
              <a:t>о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к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р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00"/>
                </a:solidFill>
                <a:effectLst/>
              </a:rPr>
              <a:t>о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в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CC"/>
                </a:solidFill>
                <a:effectLst/>
              </a:rPr>
              <a:t>и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00"/>
                </a:solidFill>
                <a:effectLst/>
              </a:rPr>
              <a:t>щ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00"/>
              </a:solidFill>
              <a:effectLst/>
            </a:endParaRPr>
          </a:p>
        </p:txBody>
      </p:sp>
      <p:pic>
        <p:nvPicPr>
          <p:cNvPr id="30" name="Picture 2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614" y="3185654"/>
            <a:ext cx="1922683" cy="13525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302062" y="3020519"/>
            <a:ext cx="1833833" cy="33026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>
                <a:gd name="adj" fmla="val 49722"/>
              </a:avLst>
            </a:prstTxWarp>
            <a:spAutoFit/>
          </a:bodyPr>
          <a:lstStyle/>
          <a:p>
            <a:pPr algn="ctr"/>
            <a:r>
              <a:rPr lang="ru-RU" sz="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Пролив смекалки</a:t>
            </a:r>
            <a:endParaRPr lang="ru-RU" sz="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04827">
            <a:off x="741603" y="2008044"/>
            <a:ext cx="2338966" cy="1026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85" y="1153368"/>
            <a:ext cx="1500187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" name="Прямоугольник 49"/>
          <p:cNvSpPr/>
          <p:nvPr/>
        </p:nvSpPr>
        <p:spPr>
          <a:xfrm>
            <a:off x="-4528" y="2395767"/>
            <a:ext cx="2228302" cy="40011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/>
            </a:prstTxWarp>
            <a:spAutoFit/>
          </a:bodyPr>
          <a:lstStyle/>
          <a:p>
            <a:pPr algn="ctr"/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Пункт отправки</a:t>
            </a:r>
            <a:endParaRPr lang="ru-RU" sz="1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92441">
            <a:off x="8037854" y="1636216"/>
            <a:ext cx="1026623" cy="707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" name="Picture 18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5865" y="198595"/>
            <a:ext cx="1768840" cy="1659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5" name="Прямоугольник 54">
            <a:hlinkClick r:id="rId12" action="ppaction://hlinksldjump"/>
          </p:cNvPr>
          <p:cNvSpPr/>
          <p:nvPr/>
        </p:nvSpPr>
        <p:spPr>
          <a:xfrm>
            <a:off x="7517257" y="1092649"/>
            <a:ext cx="130862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Вершина</a:t>
            </a:r>
          </a:p>
          <a:p>
            <a:pPr algn="ctr"/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рекордов</a:t>
            </a:r>
            <a:endParaRPr lang="ru-RU" sz="2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6" name="Picture 17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641" y="2357683"/>
            <a:ext cx="2193245" cy="15681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" name="Прямоугольник 56"/>
          <p:cNvSpPr/>
          <p:nvPr/>
        </p:nvSpPr>
        <p:spPr>
          <a:xfrm>
            <a:off x="6632768" y="2033180"/>
            <a:ext cx="129554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Лесная</a:t>
            </a:r>
            <a:endParaRPr lang="ru-RU" sz="2800" b="1" cap="none" spc="0" dirty="0">
              <a:ln/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7642908" y="2415183"/>
            <a:ext cx="98341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поляна</a:t>
            </a:r>
            <a:endParaRPr lang="ru-RU" sz="5400" b="1" cap="none" spc="0" dirty="0">
              <a:ln/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Выгнутая вниз стрелка 38"/>
          <p:cNvSpPr/>
          <p:nvPr/>
        </p:nvSpPr>
        <p:spPr>
          <a:xfrm>
            <a:off x="3184234" y="1446592"/>
            <a:ext cx="1607520" cy="421151"/>
          </a:xfrm>
          <a:prstGeom prst="curvedUp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116278" y="1153368"/>
            <a:ext cx="2319353" cy="40011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Островок проектов</a:t>
            </a:r>
            <a:endParaRPr lang="ru-RU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53" name="Скругленная соединительная линия 52"/>
          <p:cNvCxnSpPr/>
          <p:nvPr/>
        </p:nvCxnSpPr>
        <p:spPr>
          <a:xfrm flipV="1">
            <a:off x="5652120" y="959567"/>
            <a:ext cx="1628421" cy="881005"/>
          </a:xfrm>
          <a:prstGeom prst="curvedConnector3">
            <a:avLst>
              <a:gd name="adj1" fmla="val 61231"/>
            </a:avLst>
          </a:prstGeom>
          <a:ln>
            <a:prstDash val="dash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728" y="3925853"/>
            <a:ext cx="1294665" cy="1646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9" name="Picture 21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926" y="4341499"/>
            <a:ext cx="2406662" cy="13474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0" name="Прямоугольник 89"/>
          <p:cNvSpPr/>
          <p:nvPr/>
        </p:nvSpPr>
        <p:spPr>
          <a:xfrm>
            <a:off x="6081367" y="4307372"/>
            <a:ext cx="3097836" cy="461665"/>
          </a:xfrm>
          <a:prstGeom prst="rect">
            <a:avLst/>
          </a:prstGeom>
          <a:noFill/>
          <a:scene3d>
            <a:camera prst="perspectiveRelaxed"/>
            <a:lightRig rig="threePt" dir="t"/>
          </a:scene3d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Озеро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русского языка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75" name="Скругленная соединительная линия 74"/>
          <p:cNvCxnSpPr>
            <a:stCxn id="89" idx="2"/>
          </p:cNvCxnSpPr>
          <p:nvPr/>
        </p:nvCxnSpPr>
        <p:spPr>
          <a:xfrm rot="5400000" flipH="1">
            <a:off x="5061823" y="3233544"/>
            <a:ext cx="1381605" cy="3529263"/>
          </a:xfrm>
          <a:prstGeom prst="curvedConnector4">
            <a:avLst>
              <a:gd name="adj1" fmla="val -16546"/>
              <a:gd name="adj2" fmla="val 67048"/>
            </a:avLst>
          </a:prstGeom>
          <a:ln>
            <a:prstDash val="dash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93" name="Picture 3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297" y="2539845"/>
            <a:ext cx="2113358" cy="15830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4" name="Скругленная соединительная линия 93"/>
          <p:cNvCxnSpPr/>
          <p:nvPr/>
        </p:nvCxnSpPr>
        <p:spPr>
          <a:xfrm rot="10800000" flipV="1">
            <a:off x="5546576" y="3861927"/>
            <a:ext cx="2265786" cy="260957"/>
          </a:xfrm>
          <a:prstGeom prst="curvedConnector3">
            <a:avLst>
              <a:gd name="adj1" fmla="val 50000"/>
            </a:avLst>
          </a:prstGeom>
          <a:ln w="57150">
            <a:prstDash val="lgDash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77" name="Скругленная соединительная линия 76"/>
          <p:cNvCxnSpPr>
            <a:stCxn id="30" idx="2"/>
          </p:cNvCxnSpPr>
          <p:nvPr/>
        </p:nvCxnSpPr>
        <p:spPr>
          <a:xfrm rot="16200000" flipH="1">
            <a:off x="2576108" y="5238052"/>
            <a:ext cx="1994156" cy="594460"/>
          </a:xfrm>
          <a:prstGeom prst="curvedConnector5">
            <a:avLst>
              <a:gd name="adj1" fmla="val 4629"/>
              <a:gd name="adj2" fmla="val 306068"/>
              <a:gd name="adj3" fmla="val 103668"/>
            </a:avLst>
          </a:prstGeom>
          <a:ln>
            <a:prstDash val="dash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736" y="5842667"/>
            <a:ext cx="1972132" cy="1032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0" name="Picture 22">
            <a:hlinkClick r:id="rId22" action="ppaction://hlinksldjump"/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771" y="4872322"/>
            <a:ext cx="1667291" cy="14412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1" name="Прямоугольник 100"/>
          <p:cNvSpPr/>
          <p:nvPr/>
        </p:nvSpPr>
        <p:spPr>
          <a:xfrm>
            <a:off x="2874021" y="6185842"/>
            <a:ext cx="1992789" cy="34651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Bottom">
              <a:avLst/>
            </a:prstTxWarp>
            <a:spAutoFit/>
          </a:bodyPr>
          <a:lstStyle/>
          <a:p>
            <a:pPr algn="ctr"/>
            <a:r>
              <a:rPr lang="ru-RU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CC"/>
                </a:solidFill>
                <a:effectLst/>
              </a:rPr>
              <a:t>Сказочный мост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C00CC"/>
              </a:solidFill>
              <a:effectLst/>
            </a:endParaRPr>
          </a:p>
        </p:txBody>
      </p:sp>
      <p:pic>
        <p:nvPicPr>
          <p:cNvPr id="32" name="Picture 20">
            <a:hlinkClick r:id="rId24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636" y="3185654"/>
            <a:ext cx="1922683" cy="13525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26290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687" y="0"/>
            <a:ext cx="9189687" cy="6843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28908" y="3284984"/>
            <a:ext cx="53421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Защита проектов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668344" y="5085184"/>
            <a:ext cx="936104" cy="620688"/>
          </a:xfrm>
          <a:prstGeom prst="actionButtonHom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180337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KP\Pictures\depositphotos_24544369-stock-illustration-seamless-pattern-green-forest-landscap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Похожее изображени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45" t="4751" r="22564" b="8615"/>
          <a:stretch/>
        </p:blipFill>
        <p:spPr bwMode="auto">
          <a:xfrm>
            <a:off x="7740352" y="2258481"/>
            <a:ext cx="1252655" cy="1824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1587233"/>
            <a:ext cx="4366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Викторина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2708920"/>
            <a:ext cx="44614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«Сколько?»</a:t>
            </a:r>
          </a:p>
        </p:txBody>
      </p:sp>
      <p:sp>
        <p:nvSpPr>
          <p:cNvPr id="2" name="Управляющая кнопка: домой 1">
            <a:hlinkClick r:id="rId4" action="ppaction://hlinksldjump" highlightClick="1"/>
          </p:cNvPr>
          <p:cNvSpPr/>
          <p:nvPr/>
        </p:nvSpPr>
        <p:spPr>
          <a:xfrm>
            <a:off x="8366679" y="4509120"/>
            <a:ext cx="504056" cy="360040"/>
          </a:xfrm>
          <a:prstGeom prst="actionButtonHom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03966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вершина рисун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" y="0"/>
            <a:ext cx="920560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5157192"/>
            <a:ext cx="593944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«Самый-самый»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8388424" y="5157192"/>
            <a:ext cx="648072" cy="576064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7589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лесная поляна рисун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1556792"/>
            <a:ext cx="40863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Путаница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7812360" y="5877272"/>
            <a:ext cx="648072" cy="648072"/>
          </a:xfrm>
          <a:prstGeom prst="actionButtonHom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4318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по запросу страна литературия рисун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" y="0"/>
            <a:ext cx="9136024" cy="685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домой 1">
            <a:hlinkClick r:id="rId3" action="ppaction://hlinksldjump" highlightClick="1"/>
          </p:cNvPr>
          <p:cNvSpPr/>
          <p:nvPr/>
        </p:nvSpPr>
        <p:spPr>
          <a:xfrm>
            <a:off x="8028384" y="5949280"/>
            <a:ext cx="792088" cy="648072"/>
          </a:xfrm>
          <a:prstGeom prst="actionButtonHom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5597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KP\Pictures\istockphoto-517844594-170667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820" y="0"/>
            <a:ext cx="92228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0104" y="404664"/>
            <a:ext cx="67419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Озеро русского языка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8316416" y="5841268"/>
            <a:ext cx="504056" cy="360040"/>
          </a:xfrm>
          <a:prstGeom prst="actionButtonHom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80922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артинки по запросу проли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87824" y="332656"/>
            <a:ext cx="55004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Пролив смекалки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967335"/>
            <a:ext cx="7082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«Заморочки из бочки»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388424" y="5714936"/>
            <a:ext cx="548255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7454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858</TotalTime>
  <Words>51</Words>
  <Application>Microsoft Office PowerPoint</Application>
  <PresentationFormat>Экран (4:3)</PresentationFormat>
  <Paragraphs>24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Monotype Corsiva</vt:lpstr>
      <vt:lpstr>Тема1</vt:lpstr>
      <vt:lpstr>Тема Office</vt:lpstr>
      <vt:lpstr>Путешествие в страну знаний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XTreme</dc:creator>
  <cp:lastModifiedBy>МСГ</cp:lastModifiedBy>
  <cp:revision>93</cp:revision>
  <dcterms:created xsi:type="dcterms:W3CDTF">2009-08-28T15:41:14Z</dcterms:created>
  <dcterms:modified xsi:type="dcterms:W3CDTF">2021-11-25T08:33:43Z</dcterms:modified>
</cp:coreProperties>
</file>