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04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71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40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71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963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52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59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9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6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821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24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FAFEA11-7238-48E2-89C8-E509DA9690A2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753641E-F788-4CE6-94E6-B954B2C5F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jpg"/><Relationship Id="rId7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8291" y="398434"/>
            <a:ext cx="10206182" cy="999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развития ребенка - детский сад № 9</a:t>
            </a:r>
            <a:b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1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Щербиновский</a:t>
            </a: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станица Старощербиновская 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18327" y="1713670"/>
            <a:ext cx="7592291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Творческий проект с детьми старшего дошкольного возраста «Мосты в жизни человека»</a:t>
            </a:r>
            <a:endParaRPr lang="ru-RU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70619" y="4597789"/>
            <a:ext cx="482138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Тимошилова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Инна Васильевна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353620, Краснодарский край, </a:t>
            </a:r>
          </a:p>
          <a:p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Щербиновский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Старощербиновская,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ул.Тельмана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 146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тел/факс: 8(86151)7-78-38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kolokolchiki.9@yandex.ru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39" y="2812607"/>
            <a:ext cx="4511722" cy="3385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ject 7"/>
          <p:cNvPicPr/>
          <p:nvPr/>
        </p:nvPicPr>
        <p:blipFill>
          <a:blip r:embed="rId3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539" y="299375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05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773" y="271250"/>
            <a:ext cx="4897271" cy="36729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17" y="2590705"/>
            <a:ext cx="4665260" cy="3498945"/>
          </a:xfrm>
          <a:prstGeom prst="rect">
            <a:avLst/>
          </a:prstGeom>
        </p:spPr>
      </p:pic>
      <p:pic>
        <p:nvPicPr>
          <p:cNvPr id="6" name="object 7"/>
          <p:cNvPicPr/>
          <p:nvPr/>
        </p:nvPicPr>
        <p:blipFill>
          <a:blip r:embed="rId4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539" y="299375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5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905" y="670235"/>
            <a:ext cx="6914159" cy="5185620"/>
          </a:xfrm>
          <a:prstGeom prst="rect">
            <a:avLst/>
          </a:prstGeom>
        </p:spPr>
      </p:pic>
      <p:pic>
        <p:nvPicPr>
          <p:cNvPr id="3" name="object 7"/>
          <p:cNvPicPr/>
          <p:nvPr/>
        </p:nvPicPr>
        <p:blipFill>
          <a:blip r:embed="rId3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539" y="299375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23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340081"/>
            <a:ext cx="5655670" cy="4241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396" y="1966131"/>
            <a:ext cx="6096000" cy="4572000"/>
          </a:xfrm>
          <a:prstGeom prst="rect">
            <a:avLst/>
          </a:prstGeom>
        </p:spPr>
      </p:pic>
      <p:pic>
        <p:nvPicPr>
          <p:cNvPr id="6" name="object 7"/>
          <p:cNvPicPr/>
          <p:nvPr/>
        </p:nvPicPr>
        <p:blipFill>
          <a:blip r:embed="rId4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539" y="299375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01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25" y="1031137"/>
            <a:ext cx="6618074" cy="4972499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948498" y="765748"/>
            <a:ext cx="3370997" cy="147395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они нужны?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8798088" y="3890835"/>
            <a:ext cx="3370997" cy="147395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мосты?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26" y="3998579"/>
            <a:ext cx="3395766" cy="17070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5299" y="765748"/>
            <a:ext cx="3395766" cy="17131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t="3184" r="5056" b="2116"/>
          <a:stretch/>
        </p:blipFill>
        <p:spPr>
          <a:xfrm rot="13267939">
            <a:off x="6384563" y="4313452"/>
            <a:ext cx="837944" cy="12350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3838" y="246842"/>
            <a:ext cx="2206943" cy="12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0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3456" y="228236"/>
            <a:ext cx="104405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Цель проектной деятельности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ознакомление детей с мостовыми сооружениями как особыми фрагментами существующей архитектурной, исторической и общественно-культурной среды.</a:t>
            </a:r>
            <a:r>
              <a:rPr lang="ru-RU" sz="200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Развитие познавательных и творческих способностей у детей дошкольного возраста через организацию продуктивной и конструктивной деятельности. </a:t>
            </a:r>
          </a:p>
          <a:p>
            <a:pPr algn="just"/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Задачи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- развивать интеллектуальные способности и творчество детей - развивать умение самостоятельно анализировать ситуацию, создавать идею будущего продукта и план ее реализации.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04" y="2520709"/>
            <a:ext cx="4988257" cy="37411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0"/>
          <a:stretch/>
        </p:blipFill>
        <p:spPr>
          <a:xfrm>
            <a:off x="6815207" y="2475005"/>
            <a:ext cx="3777302" cy="37868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1546" y="5341057"/>
            <a:ext cx="2206943" cy="12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79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246" y="3561005"/>
            <a:ext cx="3749447" cy="28120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246" y="539835"/>
            <a:ext cx="3732664" cy="2799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92" y="1283482"/>
            <a:ext cx="5733644" cy="43002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82" y="5359529"/>
            <a:ext cx="2206943" cy="12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92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6" y="366783"/>
            <a:ext cx="4023815" cy="30178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265" y="1682750"/>
            <a:ext cx="3746310" cy="28097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61" y="3480179"/>
            <a:ext cx="3791123" cy="28433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351" y="3257105"/>
            <a:ext cx="2467117" cy="32894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881" y="95154"/>
            <a:ext cx="2467117" cy="3289490"/>
          </a:xfrm>
          <a:prstGeom prst="rect">
            <a:avLst/>
          </a:prstGeom>
        </p:spPr>
      </p:pic>
      <p:pic>
        <p:nvPicPr>
          <p:cNvPr id="9" name="object 7"/>
          <p:cNvPicPr/>
          <p:nvPr/>
        </p:nvPicPr>
        <p:blipFill>
          <a:blip r:embed="rId7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33957" y="5370139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69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91" y="1748425"/>
            <a:ext cx="5616717" cy="42125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343" y="207833"/>
            <a:ext cx="3882788" cy="29120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71" y="382796"/>
            <a:ext cx="3641677" cy="273125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539" y="5332796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80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-20220825-WA021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94832" y="285211"/>
            <a:ext cx="4943949" cy="6097537"/>
          </a:xfrm>
          <a:prstGeom prst="rect">
            <a:avLst/>
          </a:prstGeom>
        </p:spPr>
      </p:pic>
      <p:pic>
        <p:nvPicPr>
          <p:cNvPr id="3" name="object 7"/>
          <p:cNvPicPr/>
          <p:nvPr/>
        </p:nvPicPr>
        <p:blipFill>
          <a:blip r:embed="rId5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87775" y="285211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6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1" y="257601"/>
            <a:ext cx="6134668" cy="4601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829" y="2125637"/>
            <a:ext cx="5762106" cy="4321579"/>
          </a:xfrm>
          <a:prstGeom prst="rect">
            <a:avLst/>
          </a:prstGeom>
        </p:spPr>
      </p:pic>
      <p:pic>
        <p:nvPicPr>
          <p:cNvPr id="6" name="object 7"/>
          <p:cNvPicPr/>
          <p:nvPr/>
        </p:nvPicPr>
        <p:blipFill>
          <a:blip r:embed="rId4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539" y="299375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12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686" y="806272"/>
            <a:ext cx="9129424" cy="5135301"/>
          </a:xfrm>
          <a:prstGeom prst="rect">
            <a:avLst/>
          </a:prstGeom>
        </p:spPr>
      </p:pic>
      <p:pic>
        <p:nvPicPr>
          <p:cNvPr id="3" name="object 7"/>
          <p:cNvPicPr/>
          <p:nvPr/>
        </p:nvPicPr>
        <p:blipFill>
          <a:blip r:embed="rId3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7012" y="354793"/>
            <a:ext cx="2208661" cy="125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99396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139</TotalTime>
  <Words>118</Words>
  <Application>Microsoft Office PowerPoint</Application>
  <PresentationFormat>Широкоэкранный</PresentationFormat>
  <Paragraphs>14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SADIK №9</dc:creator>
  <cp:lastModifiedBy>DOU</cp:lastModifiedBy>
  <cp:revision>13</cp:revision>
  <dcterms:created xsi:type="dcterms:W3CDTF">2022-08-29T06:48:04Z</dcterms:created>
  <dcterms:modified xsi:type="dcterms:W3CDTF">2023-05-25T07:52:28Z</dcterms:modified>
</cp:coreProperties>
</file>