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3"/>
  </p:sldMasterIdLst>
  <p:sldIdLst>
    <p:sldId id="256" r:id="rId15"/>
    <p:sldId id="257" r:id="rId16"/>
    <p:sldId id="258" r:id="rId17"/>
    <p:sldId id="259" r:id="rId18"/>
    <p:sldId id="260" r:id="rId19"/>
    <p:sldId id="261" r:id="rId20"/>
  </p:sldIdLst>
  <p:sldSz cx="9144000" cy="6858000"/>
  <p:notesSz cx="6858000" cy="9144000"/>
  <p:defaultTextStyle>
    <a:defPPr>
      <a:defRPr lang="ko-KR"/>
    </a:defPPr>
    <a:lvl1pPr algn="l" marL="0" indent="0" defTabSz="914400">
      <a:buNone/>
      <a:defRPr lang="ko-KR" smtClean="0" sz="1800" baseline="0">
        <a:solidFill>
          <a:srgbClr val="000000"/>
        </a:solidFill>
        <a:latin typeface="±¼¸²"/>
        <a:ea typeface="±¼¸²"/>
      </a:defRPr>
    </a:lvl1pPr>
    <a:lvl2pPr lvl="1" marL="457200" indent="0" defTabSz="914400">
      <a:defRPr lang="ko-KR" smtClean="0"/>
    </a:lvl2pPr>
    <a:lvl3pPr lvl="2" marL="914400" indent="0" defTabSz="914400">
      <a:defRPr lang="ko-KR" smtClean="0"/>
    </a:lvl3pPr>
    <a:lvl4pPr lvl="3" marL="1371600" indent="0" defTabSz="914400">
      <a:defRPr lang="ko-KR" smtClean="0"/>
    </a:lvl4pPr>
    <a:lvl5pPr lvl="4" marL="1828800" indent="0" defTabSz="914400">
      <a:defRPr lang="ko-KR" smtClean="0"/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showOutlineIcons="0">
    <p:restoredLeft sz="15620"/>
    <p:restoredTop sz="94660"/>
  </p:normalViewPr>
  <p:slideViewPr>
    <p:cSldViewPr snapToGrid="1">
      <p:cViewPr varScale="1">
        <p:scale>
          <a:sx n="51" d="100"/>
          <a:sy n="51" d="100"/>
        </p:scale>
        <p:origin x="-660" y="-84"/>
      </p:cViewPr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3" Type="http://schemas.openxmlformats.org/officeDocument/2006/relationships/slideMaster" Target="slideMasters/slideMaster1.xml"></Relationship><Relationship Id="rId14" Type="http://schemas.openxmlformats.org/officeDocument/2006/relationships/theme" Target="theme/theme1.xml"></Relationship><Relationship Id="rId15" Type="http://schemas.openxmlformats.org/officeDocument/2006/relationships/slide" Target="slides/slide1.xml"></Relationship><Relationship Id="rId16" Type="http://schemas.openxmlformats.org/officeDocument/2006/relationships/slide" Target="slides/slide2.xml"></Relationship><Relationship Id="rId17" Type="http://schemas.openxmlformats.org/officeDocument/2006/relationships/slide" Target="slides/slide3.xml"></Relationship><Relationship Id="rId18" Type="http://schemas.openxmlformats.org/officeDocument/2006/relationships/slide" Target="slides/slide4.xml"></Relationship><Relationship Id="rId19" Type="http://schemas.openxmlformats.org/officeDocument/2006/relationships/slide" Target="slides/slide5.xml"></Relationship><Relationship Id="rId20" Type="http://schemas.openxmlformats.org/officeDocument/2006/relationships/slide" Target="slides/slide6.xml"></Relationship><Relationship Id="rId21" Type="http://schemas.openxmlformats.org/officeDocument/2006/relationships/viewProps" Target="viewProps.xml"></Relationship><Relationship Id="rId22" Type="http://schemas.openxmlformats.org/officeDocument/2006/relationships/presProps" Target="presProps.xml"></Relationship></Relationships>
</file>

<file path=ppt/slideLayouts/_rels/slideLayout1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10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11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2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3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4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5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6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7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8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9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ctrTitle"/>
          </p:nvPr>
        </p:nvSpPr>
        <p:spPr>
          <a:xfrm rot="0">
            <a:off x="685800" y="2131060"/>
            <a:ext cx="7773035" cy="1471930"/>
          </a:xfrm>
          <a:prstGeom prst="rect"/>
        </p:spPr>
        <p:txBody>
          <a:bodyPr wrap="square" lIns="91440" tIns="45720" rIns="91440" bIns="45720" vert="horz" anchor="b">
            <a:normAutofit/>
          </a:bodyPr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Subtitle 1"/>
          <p:cNvSpPr txBox="1">
            <a:spLocks noChangeArrowheads="1" noGrp="1"/>
          </p:cNvSpPr>
          <p:nvPr>
            <p:ph type="subTitle" idx="1"/>
          </p:nvPr>
        </p:nvSpPr>
        <p:spPr>
          <a:xfrm rot="0">
            <a:off x="1371600" y="3886200"/>
            <a:ext cx="6401435" cy="175577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S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8230235" cy="1143635"/>
          </a:xfrm>
          <a:prstGeom prst="rect"/>
        </p:spPr>
        <p:txBody>
          <a:bodyPr wrap="square" lIns="91440" tIns="45720" rIns="91440" bIns="45720" vert="horz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Vertical Text Placeholder 1"/>
          <p:cNvSpPr txBox="1">
            <a:spLocks noChangeArrowheads="1" noGrp="1"/>
          </p:cNvSpPr>
          <p:nvPr>
            <p:ph type="body" orient="vert" idx="1"/>
          </p:nvPr>
        </p:nvSpPr>
        <p:spPr>
          <a:xfrm rot="0">
            <a:off x="457200" y="1600200"/>
            <a:ext cx="8230235" cy="4526915"/>
          </a:xfrm>
          <a:prstGeom prst="rect"/>
        </p:spPr>
        <p:txBody>
          <a:bodyPr wrap="square" lIns="91440" tIns="45720" rIns="91440" bIns="45720" vert="eaVert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Sero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Placeholder 1"/>
          <p:cNvSpPr txBox="1">
            <a:spLocks noChangeArrowheads="1" noGrp="1"/>
          </p:cNvSpPr>
          <p:nvPr>
            <p:ph type="title" orient="vert"/>
          </p:nvPr>
        </p:nvSpPr>
        <p:spPr>
          <a:xfrm rot="0">
            <a:off x="6629400" y="274320"/>
            <a:ext cx="2058035" cy="5852795"/>
          </a:xfrm>
          <a:prstGeom prst="rect"/>
        </p:spPr>
        <p:txBody>
          <a:bodyPr wrap="square" lIns="91440" tIns="45720" rIns="91440" bIns="45720" vert="eaVert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Vertical Text Placeholder 1"/>
          <p:cNvSpPr txBox="1">
            <a:spLocks noChangeArrowheads="1" noGrp="1"/>
          </p:cNvSpPr>
          <p:nvPr>
            <p:ph type="body" orient="vert" idx="1"/>
          </p:nvPr>
        </p:nvSpPr>
        <p:spPr>
          <a:xfrm rot="0">
            <a:off x="457200" y="274320"/>
            <a:ext cx="6026150" cy="5852795"/>
          </a:xfrm>
          <a:prstGeom prst="rect"/>
        </p:spPr>
        <p:txBody>
          <a:bodyPr wrap="square" lIns="91440" tIns="45720" rIns="91440" bIns="45720" vert="eaVert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8230235" cy="1143635"/>
          </a:xfrm>
          <a:prstGeom prst="rect"/>
        </p:spPr>
        <p:txBody>
          <a:bodyPr wrap="square" lIns="91440" tIns="45720" rIns="91440" bIns="45720" vert="horz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1"/>
          <p:cNvSpPr txBox="1">
            <a:spLocks noChangeArrowheads="1" noGrp="1"/>
          </p:cNvSpPr>
          <p:nvPr>
            <p:ph type="obj" idx="1"/>
          </p:nvPr>
        </p:nvSpPr>
        <p:spPr>
          <a:xfrm rot="0">
            <a:off x="457200" y="1600200"/>
            <a:ext cx="8230235" cy="452691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722630" y="2908300"/>
            <a:ext cx="7772400" cy="1499235"/>
          </a:xfrm>
          <a:prstGeom prst="rect"/>
        </p:spPr>
        <p:txBody>
          <a:bodyPr wrap="square" lIns="91440" tIns="45720" rIns="91440" bIns="45720" vert="horz" anchor="b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4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ChangeArrowheads="1" noGrp="1"/>
          </p:cNvSpPr>
          <p:nvPr>
            <p:ph type="body" idx="1"/>
          </p:nvPr>
        </p:nvSpPr>
        <p:spPr>
          <a:xfrm rot="0">
            <a:off x="722630" y="4406900"/>
            <a:ext cx="7772400" cy="136334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8230235" cy="1143635"/>
          </a:xfrm>
          <a:prstGeom prst="rect"/>
        </p:spPr>
        <p:txBody>
          <a:bodyPr wrap="square" lIns="91440" tIns="45720" rIns="91440" bIns="45720" vert="horz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1"/>
          <p:cNvSpPr txBox="1">
            <a:spLocks noChangeArrowheads="1" noGrp="1"/>
          </p:cNvSpPr>
          <p:nvPr>
            <p:ph type="obj" idx="1"/>
          </p:nvPr>
        </p:nvSpPr>
        <p:spPr>
          <a:xfrm rot="0">
            <a:off x="457200" y="1600200"/>
            <a:ext cx="4042410" cy="452691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9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Content Placeholder 1"/>
          <p:cNvSpPr txBox="1">
            <a:spLocks noChangeArrowheads="1" noGrp="1"/>
          </p:cNvSpPr>
          <p:nvPr>
            <p:ph type="obj" idx="2"/>
          </p:nvPr>
        </p:nvSpPr>
        <p:spPr>
          <a:xfrm rot="0">
            <a:off x="4645025" y="1600200"/>
            <a:ext cx="4042410" cy="452691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9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 Text Two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8230235" cy="1143635"/>
          </a:xfrm>
          <a:prstGeom prst="rect"/>
        </p:spPr>
        <p:txBody>
          <a:bodyPr wrap="square" lIns="91440" tIns="45720" rIns="91440" bIns="45720" vert="horz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ChangeArrowheads="1" noGrp="1"/>
          </p:cNvSpPr>
          <p:nvPr>
            <p:ph type="body" idx="1"/>
          </p:nvPr>
        </p:nvSpPr>
        <p:spPr>
          <a:xfrm rot="0">
            <a:off x="457200" y="1536700"/>
            <a:ext cx="4042410" cy="640715"/>
          </a:xfrm>
          <a:prstGeom prst="rect"/>
        </p:spPr>
        <p:txBody>
          <a:bodyPr wrap="square" lIns="91440" tIns="45720" rIns="91440" bIns="45720" vert="horz" anchor="b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Text Placeholder 1"/>
          <p:cNvSpPr txBox="1">
            <a:spLocks noChangeArrowheads="1" noGrp="1"/>
          </p:cNvSpPr>
          <p:nvPr>
            <p:ph type="body" idx="2"/>
          </p:nvPr>
        </p:nvSpPr>
        <p:spPr>
          <a:xfrm rot="0">
            <a:off x="4645025" y="1536700"/>
            <a:ext cx="4042410" cy="640715"/>
          </a:xfrm>
          <a:prstGeom prst="rect"/>
        </p:spPr>
        <p:txBody>
          <a:bodyPr wrap="square" lIns="91440" tIns="45720" rIns="91440" bIns="45720" vert="horz" anchor="b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Content Placeholder 1"/>
          <p:cNvSpPr txBox="1">
            <a:spLocks noChangeArrowheads="1" noGrp="1"/>
          </p:cNvSpPr>
          <p:nvPr>
            <p:ph type="obj" idx="3"/>
          </p:nvPr>
        </p:nvSpPr>
        <p:spPr>
          <a:xfrm rot="0">
            <a:off x="457200" y="2176780"/>
            <a:ext cx="4042410" cy="395033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9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Content Placeholder 1"/>
          <p:cNvSpPr txBox="1">
            <a:spLocks noChangeArrowheads="1" noGrp="1"/>
          </p:cNvSpPr>
          <p:nvPr>
            <p:ph type="obj" idx="4"/>
          </p:nvPr>
        </p:nvSpPr>
        <p:spPr>
          <a:xfrm rot="0">
            <a:off x="4645025" y="2176780"/>
            <a:ext cx="4042410" cy="395033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9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8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9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8230235" cy="1143635"/>
          </a:xfrm>
          <a:prstGeom prst="rect"/>
        </p:spPr>
        <p:txBody>
          <a:bodyPr wrap="square" lIns="91440" tIns="45720" rIns="91440" bIns="45720" vert="horz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aption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3009265" cy="1162050"/>
          </a:xfrm>
          <a:prstGeom prst="rect"/>
        </p:spPr>
        <p:txBody>
          <a:bodyPr wrap="square" lIns="91440" tIns="45720" rIns="91440" bIns="45720" vert="horz" anchor="b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1"/>
          <p:cNvSpPr txBox="1">
            <a:spLocks noChangeArrowheads="1" noGrp="1"/>
          </p:cNvSpPr>
          <p:nvPr>
            <p:ph type="obj" idx="1"/>
          </p:nvPr>
        </p:nvSpPr>
        <p:spPr>
          <a:xfrm rot="0">
            <a:off x="3575685" y="457200"/>
            <a:ext cx="5111750" cy="548703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Text Placeholder 1"/>
          <p:cNvSpPr txBox="1">
            <a:spLocks noChangeArrowheads="1" noGrp="1"/>
          </p:cNvSpPr>
          <p:nvPr>
            <p:ph type="body" idx="2"/>
          </p:nvPr>
        </p:nvSpPr>
        <p:spPr>
          <a:xfrm rot="0">
            <a:off x="457200" y="1435735"/>
            <a:ext cx="3009265" cy="4691380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1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Captio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3009265" cy="1162050"/>
          </a:xfrm>
          <a:prstGeom prst="rect"/>
        </p:spPr>
        <p:txBody>
          <a:bodyPr wrap="square" lIns="91440" tIns="45720" rIns="91440" bIns="45720" vert="horz" anchor="b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ChangeArrowheads="1" noGrp="1"/>
          </p:cNvSpPr>
          <p:nvPr>
            <p:ph type="body" idx="1"/>
          </p:nvPr>
        </p:nvSpPr>
        <p:spPr>
          <a:xfrm rot="0">
            <a:off x="457200" y="1435735"/>
            <a:ext cx="3009265" cy="4691380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1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Picture Placeholder 1"/>
          <p:cNvSpPr txBox="1">
            <a:spLocks noChangeArrowheads="1" noGrp="1"/>
          </p:cNvSpPr>
          <p:nvPr>
            <p:ph type="pic" idx="2"/>
          </p:nvPr>
        </p:nvSpPr>
        <p:spPr>
          <a:xfrm rot="0">
            <a:off x="3575685" y="457200"/>
            <a:ext cx="5111750" cy="548703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Picture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Date Placeholder 1"/>
          <p:cNvSpPr txBox="1">
            <a:spLocks noChangeArrowheads="1" noGrp="1"/>
          </p:cNvSpPr>
          <p:nvPr>
            <p:ph type="dt" idx="10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Footer Placeholder 1"/>
          <p:cNvSpPr txBox="1">
            <a:spLocks noChangeArrowheads="1" noGrp="1"/>
          </p:cNvSpPr>
          <p:nvPr>
            <p:ph type="ftr" idx="11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Layout>
</file>

<file path=ppt/slideMasters/_rels/slideMaster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slideLayout" Target="../slideLayouts/slideLayout2.xml"></Relationship><Relationship Id="rId3" Type="http://schemas.openxmlformats.org/officeDocument/2006/relationships/slideLayout" Target="../slideLayouts/slideLayout3.xml"></Relationship><Relationship Id="rId4" Type="http://schemas.openxmlformats.org/officeDocument/2006/relationships/slideLayout" Target="../slideLayouts/slideLayout4.xml"></Relationship><Relationship Id="rId5" Type="http://schemas.openxmlformats.org/officeDocument/2006/relationships/slideLayout" Target="../slideLayouts/slideLayout5.xml"></Relationship><Relationship Id="rId6" Type="http://schemas.openxmlformats.org/officeDocument/2006/relationships/slideLayout" Target="../slideLayouts/slideLayout6.xml"></Relationship><Relationship Id="rId7" Type="http://schemas.openxmlformats.org/officeDocument/2006/relationships/slideLayout" Target="../slideLayouts/slideLayout7.xml"></Relationship><Relationship Id="rId8" Type="http://schemas.openxmlformats.org/officeDocument/2006/relationships/slideLayout" Target="../slideLayouts/slideLayout8.xml"></Relationship><Relationship Id="rId9" Type="http://schemas.openxmlformats.org/officeDocument/2006/relationships/slideLayout" Target="../slideLayouts/slideLayout9.xml"></Relationship><Relationship Id="rId10" Type="http://schemas.openxmlformats.org/officeDocument/2006/relationships/slideLayout" Target="../slideLayouts/slideLayout10.xml"></Relationship><Relationship Id="rId11" Type="http://schemas.openxmlformats.org/officeDocument/2006/relationships/slideLayout" Target="../slideLayouts/slideLayout11.xml"></Relationship><Relationship Id="rId12" Type="http://schemas.openxmlformats.org/officeDocument/2006/relationships/theme" Target="../theme/theme1.xml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ChangeArrowheads="1" noGrp="1"/>
          </p:cNvSpPr>
          <p:nvPr>
            <p:ph type="title"/>
          </p:nvPr>
        </p:nvSpPr>
        <p:spPr>
          <a:xfrm rot="0">
            <a:off x="457200" y="274320"/>
            <a:ext cx="8230235" cy="1143635"/>
          </a:xfrm>
          <a:prstGeom prst="rect"/>
        </p:spPr>
        <p:txBody>
          <a:bodyPr wrap="square" lIns="91440" tIns="45720" rIns="91440" bIns="45720" vert="horz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ChangeArrowheads="1" noGrp="1"/>
          </p:cNvSpPr>
          <p:nvPr>
            <p:ph type="body" idx="1"/>
          </p:nvPr>
        </p:nvSpPr>
        <p:spPr>
          <a:xfrm rot="0">
            <a:off x="457200" y="1600200"/>
            <a:ext cx="8230235" cy="4526915"/>
          </a:xfrm>
          <a:prstGeom prst="rect"/>
        </p:spPr>
        <p:txBody>
          <a:bodyPr wrap="square" lIns="91440" tIns="45720" rIns="91440" bIns="45720" vert="horz" anchor="t">
            <a:normAutofit/>
          </a:bodyPr>
          <a:lstStyle/>
          <a:p>
            <a:pPr marL="2286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fontAlgn="auto" defTabSz="5080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ChangeArrowheads="1" noGrp="1"/>
          </p:cNvSpPr>
          <p:nvPr>
            <p:ph type="sldNum" idx="12"/>
          </p:nvPr>
        </p:nvSpPr>
        <p:spPr>
          <a:xfrm rot="0">
            <a:off x="68580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1</a:t>
            </a:fld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ChangeArrowheads="1" noGrp="1"/>
          </p:cNvSpPr>
          <p:nvPr>
            <p:ph type="dt" idx="2"/>
          </p:nvPr>
        </p:nvSpPr>
        <p:spPr>
          <a:xfrm rot="0">
            <a:off x="457200" y="6263640"/>
            <a:ext cx="18294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2016-02-09</a:t>
            </a:fld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ChangeArrowheads="1" noGrp="1"/>
          </p:cNvSpPr>
          <p:nvPr>
            <p:ph type="ftr" idx="3"/>
          </p:nvPr>
        </p:nvSpPr>
        <p:spPr>
          <a:xfrm rot="0">
            <a:off x="3200400" y="6263640"/>
            <a:ext cx="2743835" cy="457835"/>
          </a:xfrm>
          <a:prstGeom prst="rect"/>
        </p:spPr>
        <p:txBody>
          <a:bodyPr wrap="square" lIns="91440" tIns="45720" rIns="91440" bIns="45720" vert="horz" anchor="t"/>
          <a:lstStyle/>
          <a:p>
            <a:pPr marL="0" indent="0" algn="ctr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xStyles>
    <p:titleStyle>
      <a:lvl1pPr algn="ctr" marL="0" indent="0" defTabSz="914400" latinLnBrk="1">
        <a:buNone/>
        <a:defRPr lang="ko-KR" smtClean="0" sz="4400" baseline="0">
          <a:solidFill>
            <a:srgbClr val="000000"/>
          </a:solidFill>
          <a:latin typeface="±¼¸²"/>
          <a:ea typeface="±¼¸²"/>
        </a:defRPr>
      </a:lvl1pPr>
    </p:titleStyle>
    <p:bodyStyle>
      <a:lvl1pPr algn="l" marL="342900" indent="-342900" defTabSz="914400" latinLnBrk="1">
        <a:spcBef>
          <a:spcPct val="20000"/>
        </a:spcBef>
        <a:buFont typeface="±¼¸²"/>
        <a:buChar char="•"/>
        <a:defRPr lang="ko-KR" smtClean="0" sz="2800" baseline="0">
          <a:solidFill>
            <a:srgbClr val="000000"/>
          </a:solidFill>
          <a:latin typeface="±¼¸²"/>
          <a:ea typeface="±¼¸²"/>
        </a:defRPr>
      </a:lvl1pPr>
      <a:lvl2pPr lvl="1" marL="742950" indent="-285750" defTabSz="914400" latinLnBrk="1">
        <a:buChar char="-"/>
        <a:defRPr lang="ko-KR" smtClean="0" sz="2400"/>
      </a:lvl2pPr>
      <a:lvl3pPr lvl="2" marL="1143000" indent="-228600" defTabSz="914400" latinLnBrk="1">
        <a:buChar char="●"/>
        <a:defRPr lang="ko-KR" smtClean="0" sz="2000"/>
      </a:lvl3pPr>
      <a:lvl4pPr lvl="3" marL="1600200" indent="-228600" defTabSz="914400" latinLnBrk="1">
        <a:buChar char="-"/>
        <a:defRPr lang="ko-KR" smtClean="0" sz="1800"/>
      </a:lvl4pPr>
      <a:lvl5pPr lvl="4" marL="2057400" indent="-228600" defTabSz="914400" latinLnBrk="1">
        <a:buChar char="»"/>
        <a:defRPr lang="ko-KR" smtClean="0" sz="1800"/>
      </a:lvl5pPr>
    </p:bodyStyle>
    <p:otherStyle>
      <a:lvl1pPr algn="l" marL="0" indent="0" defTabSz="914400" latinLnBrk="1">
        <a:buNone/>
        <a:defRPr lang="ko-KR" smtClean="0" sz="1800" baseline="0">
          <a:solidFill>
            <a:srgbClr val="000000"/>
          </a:solidFill>
          <a:latin typeface="±¼¸²"/>
          <a:ea typeface="±¼¸²"/>
        </a:defRPr>
      </a:lvl1pPr>
      <a:lvl2pPr lvl="1" marL="457200" indent="0" defTabSz="914400" latinLnBrk="1">
        <a:defRPr lang="ko-KR" smtClean="0"/>
      </a:lvl2pPr>
      <a:lvl3pPr lvl="2" marL="914400" indent="0" defTabSz="914400" latinLnBrk="1">
        <a:defRPr lang="ko-KR" smtClean="0"/>
      </a:lvl3pPr>
      <a:lvl4pPr lvl="3" marL="1371600" indent="0" defTabSz="914400" latinLnBrk="1">
        <a:defRPr lang="ko-KR" smtClean="0"/>
      </a:lvl4pPr>
      <a:lvl5pPr lvl="4" marL="1828800" indent="0" defTabSz="914400" latinLnBrk="1">
        <a:defRPr lang="ko-KR" smtClean="0"/>
      </a:lvl5pPr>
    </p:otherStyle>
  </p:txStyles>
</p:sldMaster>
</file>

<file path=ppt/slides/_rels/slide1.xml.rels><?xml version="1.0" encoding="UTF-8"?>
<Relationships xmlns="http://schemas.openxmlformats.org/package/2006/relationships"><Relationship Id="rId3" Type="http://schemas.openxmlformats.org/officeDocument/2006/relationships/image" Target="../media/fImage47864719909.jpeg"></Relationship><Relationship Id="rId4" Type="http://schemas.openxmlformats.org/officeDocument/2006/relationships/slideLayout" Target="../slideLayouts/slideLayout7.xml"></Relationship></Relationships>
</file>

<file path=ppt/slides/_rels/slide2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127310829766.jpeg"></Relationship></Relationships>
</file>

<file path=ppt/slides/_rels/slide3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16326866496.jpeg"></Relationship></Relationships>
</file>

<file path=ppt/slides/_rels/slide4.xml.rels><?xml version="1.0" encoding="UTF-8"?>
<Relationships xmlns="http://schemas.openxmlformats.org/package/2006/relationships"><Relationship Id="rId2" Type="http://schemas.openxmlformats.org/officeDocument/2006/relationships/image" Target="../media/fImage37121886348.jpeg"></Relationship><Relationship Id="rId3" Type="http://schemas.openxmlformats.org/officeDocument/2006/relationships/slideLayout" Target="../slideLayouts/slideLayout7.xml"></Relationship></Relationships>
</file>

<file path=ppt/slides/_rels/slide5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127818912897.jpeg"></Relationship></Relationships>
</file>

<file path=ppt/slides/_rels/slide6.xml.rels><?xml version="1.0" encoding="UTF-8"?>
<Relationships xmlns="http://schemas.openxmlformats.org/package/2006/relationships"><Relationship Id="rId2" Type="http://schemas.openxmlformats.org/officeDocument/2006/relationships/image" Target="../media/fImage19299898821.jpeg"></Relationship><Relationship Id="rId3" Type="http://schemas.openxmlformats.org/officeDocument/2006/relationships/image" Target="../media/fImage139195905651.jpeg"></Relationship><Relationship Id="rId4" Type="http://schemas.openxmlformats.org/officeDocument/2006/relationships/image" Target="../media/fImage396591633684.jpeg"></Relationship><Relationship Id="rId5" Type="http://schemas.openxmlformats.org/officeDocument/2006/relationships/slideLayout" Target="../slideLayouts/slideLayout7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/storage/emulated/0/.polaris_temp/fImage47864719909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706120" y="1515110"/>
            <a:ext cx="7934325" cy="5205095"/>
          </a:xfrm>
          <a:prstGeom prst="rect"/>
          <a:noFill/>
        </p:spPr>
      </p:pic>
      <p:sp>
        <p:nvSpPr>
          <p:cNvPr id="6" name="Rect 0"/>
          <p:cNvSpPr txBox="1">
            <a:spLocks noChangeArrowheads="1" noGrp="1"/>
          </p:cNvSpPr>
          <p:nvPr>
            <p:ph type="title"/>
          </p:nvPr>
        </p:nvSpPr>
        <p:spPr>
          <a:xfrm rot="0">
            <a:off x="1686560" y="240665"/>
            <a:ext cx="8230235" cy="1143635"/>
          </a:xfrm>
          <a:prstGeom prst="rect"/>
          <a:solidFill>
            <a:srgbClr val="FFD765"/>
          </a:solidFill>
          <a:ln w="0">
            <a:noFill/>
            <a:prstDash/>
          </a:ln>
        </p:spPr>
        <p:txBody>
          <a:bodyPr wrap="square" lIns="91440" tIns="45720" rIns="91440" bIns="45720" vert="horz" anchor="ctr">
            <a:normAutofit/>
          </a:bodyPr>
          <a:lstStyle/>
          <a:p>
            <a:pPr marL="0" indent="0" algn="l" fontAlgn="auto" defTabSz="5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000" dirty="0" smtClean="0">
                <a:solidFill>
                  <a:srgbClr val="C00000"/>
                </a:solidFill>
                <a:latin typeface="NanumGothic" charset="0"/>
                <a:ea typeface="NanumGothic" charset="0"/>
              </a:rPr>
              <a:t>История возникновения</a:t>
            </a:r>
            <a:r>
              <a:rPr lang="en-US" altLang="ko-KR" sz="3000" dirty="0" smtClean="0">
                <a:solidFill>
                  <a:srgbClr val="C00000"/>
                </a:solidFill>
                <a:latin typeface="NanumGothic" charset="0"/>
                <a:ea typeface="NanumGothic" charset="0"/>
              </a:rPr>
              <a:t/>
            </a:r>
            <a:br>
              <a:rPr lang="en-US" altLang="ko-KR" sz="3000" dirty="0" smtClean="0">
                <a:solidFill>
                  <a:srgbClr val="C00000"/>
                </a:solidFill>
                <a:latin typeface="NanumGothic" charset="0"/>
                <a:ea typeface="NanumGothic" charset="0"/>
              </a:rPr>
            </a:br>
            <a:r>
              <a:rPr lang="en-US" altLang="ko-KR" sz="3000" dirty="0" smtClean="0">
                <a:solidFill>
                  <a:srgbClr val="C00000"/>
                </a:solidFill>
                <a:latin typeface="NanumGothic" charset="0"/>
                <a:ea typeface="NanumGothic" charset="0"/>
              </a:rPr>
              <a:t> керамической посуды</a:t>
            </a:r>
            <a:endParaRPr lang="ko-KR" altLang="en-US" sz="3000" dirty="0" smtClean="0">
              <a:solidFill>
                <a:srgbClr val="C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/storage/emulated/0/.polaris_temp/fImage127310829766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-475615" y="844550"/>
            <a:ext cx="9740900" cy="528574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/storage/emulated/0/.polaris_temp/fImage16326866496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0005" y="1518285"/>
            <a:ext cx="9213850" cy="434911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/storage/emulated/0/.polaris_temp/fImage37121886348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>
            <a:off x="579120" y="725170"/>
            <a:ext cx="8115935" cy="556514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/storage/emulated/0/.polaris_temp/fImage127818912897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1256030" y="-54610"/>
            <a:ext cx="6238875" cy="723455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/storage/emulated/0/.polaris_temp/fImage19299898821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247515" y="200025"/>
            <a:ext cx="4844415" cy="3039745"/>
          </a:xfrm>
          <a:prstGeom prst="rect"/>
          <a:noFill/>
        </p:spPr>
      </p:pic>
      <p:pic>
        <p:nvPicPr>
          <p:cNvPr id="3" name="Picture 2" descr="/storage/emulated/0/.polaris_temp/fImage139195905651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-100965" y="1464945"/>
            <a:ext cx="4319270" cy="5452745"/>
          </a:xfrm>
          <a:prstGeom prst="rect"/>
          <a:noFill/>
        </p:spPr>
      </p:pic>
      <p:pic>
        <p:nvPicPr>
          <p:cNvPr id="4" name="Picture 3" descr="/storage/emulated/0/.polaris_temp/fImage396591633684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3961130" y="3421380"/>
            <a:ext cx="5455285" cy="298640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AppVersion>12.000</AppVersion>
  <Characters>0</Characters>
  <CharactersWithSpaces>0</CharactersWithSpaces>
  <DocSecurity>0</DocSecurity>
  <HyperlinksChanged>false</HyperlinksChanged>
  <Lines>0</Lines>
  <LinksUpToDate>false</LinksUpToDate>
  <Pages>6</Pages>
  <Paragraphs>0</Paragraphs>
  <Words>28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domira2006</dc:creator>
  <cp:lastModifiedBy>domira2006</cp:lastModifiedBy>
</cp:coreProperties>
</file>