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65" r:id="rId6"/>
    <p:sldId id="258" r:id="rId7"/>
    <p:sldId id="260" r:id="rId8"/>
    <p:sldId id="261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D58C0-AEBF-42F9-A8DF-7DD1CF64389B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F5B9-9F8A-4A9A-8273-61210D7CFF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D58C0-AEBF-42F9-A8DF-7DD1CF64389B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F5B9-9F8A-4A9A-8273-61210D7CFF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D58C0-AEBF-42F9-A8DF-7DD1CF64389B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F5B9-9F8A-4A9A-8273-61210D7CFF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D58C0-AEBF-42F9-A8DF-7DD1CF64389B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F5B9-9F8A-4A9A-8273-61210D7CFF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D58C0-AEBF-42F9-A8DF-7DD1CF64389B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F5B9-9F8A-4A9A-8273-61210D7CFF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D58C0-AEBF-42F9-A8DF-7DD1CF64389B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F5B9-9F8A-4A9A-8273-61210D7CFF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D58C0-AEBF-42F9-A8DF-7DD1CF64389B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F5B9-9F8A-4A9A-8273-61210D7CFF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D58C0-AEBF-42F9-A8DF-7DD1CF64389B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F5B9-9F8A-4A9A-8273-61210D7CFF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D58C0-AEBF-42F9-A8DF-7DD1CF64389B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F5B9-9F8A-4A9A-8273-61210D7CFF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D58C0-AEBF-42F9-A8DF-7DD1CF64389B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F5B9-9F8A-4A9A-8273-61210D7CFF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D58C0-AEBF-42F9-A8DF-7DD1CF64389B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F5B9-9F8A-4A9A-8273-61210D7CFF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4D58C0-AEBF-42F9-A8DF-7DD1CF64389B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8F5B9-9F8A-4A9A-8273-61210D7CFF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Admin\Desktop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14348" y="785794"/>
            <a:ext cx="80010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Есть такая профессия – Родине Служить!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00496" y="2857496"/>
            <a:ext cx="49292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Автор: Торопова Елена Николаевна воспитатель 1 квалификационной категории                                                            МАДОУ № 2 «Детский сад «Золотая рыбка»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Камские Поляны                                Нижнекамского муниципального района                                   Республики Татарстан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E:\презентация\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000496" y="2000240"/>
            <a:ext cx="457203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Такие встречи воспитывают у дошкольников нравственно – патриотические чувства, гордость за Российскую Армию и нашу Родину.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Picture 4" descr="C:\Users\2группа\Desktop\Новая папка\IMG-20210212-WA00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09" y="785794"/>
            <a:ext cx="3255205" cy="5500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E:\презентация\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429124" y="2143116"/>
            <a:ext cx="41434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 этой встрече ребята узнали о солдатский буднях, форме, боевом братстве, отваге.  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3315" name="Picture 3" descr="C:\Users\2группа\Desktop\Новая папка\IMG-20210212-WA00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42"/>
            <a:ext cx="3357586" cy="59690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E:\презентация\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596" y="1785926"/>
            <a:ext cx="842968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Ребят покорила открытость и доброжелательность Игоря Сергеевича. Дети с восхищением смотрели на него и слушали, а потом стали задавать вопросы: чем занимаются солдаты, за сколько минут они должны одеться и заправить кровать, чем в армии кормят и дают ли сладкое, сколько часов солдат спит, служат ли девочки в армии, как называется головной убор, какое звание он получил в армии и еще было много вопросов. Дети получили ответы на все вопросы.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E:\презентация\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215074" y="2000240"/>
            <a:ext cx="250033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Ребята прочитали стихи и в честь гостя спели песню.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Picture 3" descr="C:\Users\2группа\Desktop\Новая папка\IMG-20210212-WA00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428735"/>
            <a:ext cx="2714644" cy="4826033"/>
          </a:xfrm>
          <a:prstGeom prst="rect">
            <a:avLst/>
          </a:prstGeom>
          <a:noFill/>
        </p:spPr>
      </p:pic>
      <p:pic>
        <p:nvPicPr>
          <p:cNvPr id="15364" name="Picture 4" descr="C:\Users\2группа\Desktop\Новая папка\IMG-20210212-WA00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1785926"/>
            <a:ext cx="2553908" cy="45402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E:\презентация\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7" name="Picture 3" descr="C:\Users\2группа\Desktop\Новая папка\IMG-20210212-WA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142984"/>
            <a:ext cx="2714644" cy="514353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86182" y="1785926"/>
            <a:ext cx="507209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 конце встречи дети поблагодарили Игоря Сергеевича за интересную беседу о своей службе и подарили подарок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E:\презентация\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1" name="Picture 3" descr="C:\Users\2группа\Desktop\Новая папка\IMG-20210212-WA00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61942"/>
            <a:ext cx="2786082" cy="594364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428992" y="2071678"/>
            <a:ext cx="521497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Только благодаря системной целенаправленной работе в детском саду, а затем в школе и в вузе, возможно формирование правильного, уважительного гражданского отношения к своей Родине, терпимости друг к другу, любви и уважению к своим родителям.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E:\презентация\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2группа\Desktop\23 февраля, средние группы, Докучаева, Торопова, Терехина, 19.02.2020\P00219-0945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928670"/>
            <a:ext cx="4071966" cy="549443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43438" y="1857364"/>
            <a:ext cx="414340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«Защитникам отечества»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			И.Асеева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Покой всех городов и сел старинных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Стерег дозор богатырей былинных.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Пускай те дни прошли, но слава вам,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давшим Русь врагу богатырям!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Нас защищали прадеды и деды –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Берлине развевался флаг победы.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Когда нам по ночам сон сладкий снится,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спят солдаты наши на границе.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Пусть солнце жжет оттаявшие крыши!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 поздравляем нынче тех мальчишек,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Кто невелик, но изо всех силенок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 защищает слабых и девчонок!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L:\презентация\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42976" y="2214554"/>
            <a:ext cx="69294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E:\презентация\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1857364"/>
            <a:ext cx="842968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Нравственно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- патриотические чувства закладываются в процессе жизни и бытия человека, находящегося в рамках конкретной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социокультурной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среды. Люди с момента рождения инстинктивно, естественно и незаметно привыкают к окружающей их среде, природе и культуре своей страны, к быту своего народа. Поэтому базой формирования основ нравственности и  патриотизма являются глубинные чувства любви и привязанности к своей культуре и своему народу. Самое большое счастье для родителей – вырастить здоровых и высоконравственных детей.</a:t>
            </a:r>
          </a:p>
          <a:p>
            <a:pPr fontAlgn="base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Общеизвестно, что дошкольники очень эмоциональны. Это эмоционально-образное восприятие окружающего мира может стать основой формирования патриотизма и нравственности. Что же такое нравственное воспитание дошкольников и в чем оно проявляется?</a:t>
            </a:r>
          </a:p>
          <a:p>
            <a:pPr fontAlgn="base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 Нравственное воспитание - это:</a:t>
            </a:r>
          </a:p>
          <a:p>
            <a:pPr fontAlgn="base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 - одна из форм воспроизводства, наследования нравственности;</a:t>
            </a:r>
          </a:p>
          <a:p>
            <a:pPr fontAlgn="base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 -целенаправленный процесс приобщения детей к моральным ценностям человечества и конкретного общества;</a:t>
            </a:r>
          </a:p>
          <a:p>
            <a:pPr fontAlgn="base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 - формирование моральных качеств, черт характера, навыков и привычек поведения.</a:t>
            </a:r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E:\презентация\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1857364"/>
            <a:ext cx="828680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 патриотического воспитания детей дошкольного возраста – привить любовь к Отечеству, гордость за его культуру.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Формирование гражданственно-патриотического отношения и чувства сопричастности: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к семье, городу, стране;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к природе родного края;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к культурному наследию своего народа.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 Воспитание чувства собственного достоинства у ребенка как представителя своего народа;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Воспитание толерантного отношения к представителям других национальностей;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 Воспитание патриотизма и чувства гордости за свою страну, края.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E:\презентация\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E:\презентация\26239298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928802"/>
            <a:ext cx="7286676" cy="4500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E:\презентация\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429124" y="1500174"/>
            <a:ext cx="435771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рамках программы «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Семьеведение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 и патриотического воспитания подрастающего поколения прошла встреча с дядей воспитанника группы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Рамазанова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Рамазана,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Зайнуллиным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Назимом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Минахметовичем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– майором, начальником связи  ракетного полка, проходившем службу в горячих точках Афганистана.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 descr="C:\Users\2группа\Desktop\Зайнуллин\IMG-20200131-WA00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357298"/>
            <a:ext cx="3786182" cy="50482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E:\презентация\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 descr="C:\Users\2группа\Desktop\Зайнуллин\IMG-20200131-WA00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000108"/>
            <a:ext cx="5072098" cy="54116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E:\презентация\img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9" name="Picture 3" descr="C:\Users\2группа\Desktop\Зайнуллин\IMG-20200131-WA0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214422"/>
            <a:ext cx="3643338" cy="51488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E:\презентация\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3" name="Picture 3" descr="C:\Users\2группа\Desktop\Зайнуллин\IMG-20200131-WA0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428736"/>
            <a:ext cx="3714776" cy="4953035"/>
          </a:xfrm>
          <a:prstGeom prst="rect">
            <a:avLst/>
          </a:prstGeom>
          <a:noFill/>
        </p:spPr>
      </p:pic>
      <p:pic>
        <p:nvPicPr>
          <p:cNvPr id="10244" name="Picture 4" descr="E:\презентация\img2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1428736"/>
            <a:ext cx="3571900" cy="48655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E:\презентация\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143372" y="1928802"/>
            <a:ext cx="442915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ню защитников Отечества посвящается… Встреча с братом воспитанника группы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Камышова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Егора, бывший военнослужащий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Камышов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Игорь Сергеевич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3" descr="C:\Users\2группа\Desktop\Новая папка\IMG-20210212-WA00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762005"/>
            <a:ext cx="3143272" cy="55880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335</Words>
  <Application>Microsoft Office PowerPoint</Application>
  <PresentationFormat>Экран (4:3)</PresentationFormat>
  <Paragraphs>31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2группа</dc:creator>
  <cp:lastModifiedBy>Admin</cp:lastModifiedBy>
  <cp:revision>18</cp:revision>
  <dcterms:created xsi:type="dcterms:W3CDTF">2021-02-24T09:36:12Z</dcterms:created>
  <dcterms:modified xsi:type="dcterms:W3CDTF">2021-02-24T17:15:24Z</dcterms:modified>
</cp:coreProperties>
</file>