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10/24/2021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10/24/2021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10/24/2021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10/24/2021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10/24/2021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10/24/2021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10/24/2021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10/24/2021</a:t>
            </a:fld>
            <a:endParaRPr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10/24/2021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10/24/2021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10/24/2021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10/24/2021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7;&#1074;&#1077;&#1090;&#1083;&#1072;&#1085;&#1072;\Desktop\DVD%20Frenzy%207B%207%20class\sci-fi.mp3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odkaster.telerama.fr/artistes/louis-aime-augustin-le-prince/1045789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7;&#1074;&#1077;&#1090;&#1083;&#1072;&#1085;&#1072;\Desktop\DVD%20Frenzy%207B%207%20class\horror.mp3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7;&#1074;&#1077;&#1090;&#1083;&#1072;&#1085;&#1072;\Desktop\DVD%20Frenzy%207B%207%20class\animation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QUIZ</a:t>
            </a:r>
            <a:br>
              <a:rPr lang="en-US" b="1" dirty="0" smtClean="0"/>
            </a:br>
            <a:r>
              <a:rPr lang="en-US" b="1" dirty="0" smtClean="0"/>
              <a:t>Are you a filmgoer?</a:t>
            </a:r>
            <a:endParaRPr lang="ru-RU" b="1" dirty="0"/>
          </a:p>
        </p:txBody>
      </p:sp>
      <p:pic>
        <p:nvPicPr>
          <p:cNvPr id="4" name="Содержимое 3" descr="hall cinem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1981200"/>
            <a:ext cx="7315200" cy="4343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92D050"/>
                </a:solidFill>
              </a:rPr>
              <a:t>Listen to the sound and guess the genre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b="1" smtClean="0">
                <a:solidFill>
                  <a:schemeClr val="accent3">
                    <a:lumMod val="50000"/>
                  </a:schemeClr>
                </a:solidFill>
              </a:rPr>
              <a:t>                   SCIENCE FICTION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sci-f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971800" y="2057400"/>
            <a:ext cx="220980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4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Thank you for your work!</a:t>
            </a:r>
            <a:endParaRPr lang="ru-RU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the e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0" y="1600200"/>
            <a:ext cx="678894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Who made the first film in the world?</a:t>
            </a:r>
            <a:endParaRPr lang="ru-RU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A) Louis Le Prince</a:t>
            </a:r>
          </a:p>
          <a:p>
            <a:r>
              <a:rPr lang="en-US" dirty="0" smtClean="0"/>
              <a:t>B) Alfred Hitchcock</a:t>
            </a:r>
          </a:p>
          <a:p>
            <a:r>
              <a:rPr lang="en-US" dirty="0" smtClean="0"/>
              <a:t>C) Steven Spielberg</a:t>
            </a:r>
            <a:endParaRPr lang="ru-RU" dirty="0"/>
          </a:p>
        </p:txBody>
      </p:sp>
      <p:pic>
        <p:nvPicPr>
          <p:cNvPr id="2050" name="Picture 2" descr="C:\Users\Светлана\Desktop\DVD Frenzy 7B 7 class\first fil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3505200"/>
            <a:ext cx="4114800" cy="312896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4102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 smtClean="0"/>
              <a:t>Une Scène au jardin de Roundhay</a:t>
            </a:r>
          </a:p>
          <a:p>
            <a:r>
              <a:rPr lang="fr-FR" dirty="0" smtClean="0"/>
              <a:t> (1888)un film de </a:t>
            </a:r>
            <a:r>
              <a:rPr lang="fr-FR" dirty="0" smtClean="0">
                <a:hlinkClick r:id="rId3"/>
              </a:rPr>
              <a:t>Louis Aimé Augustin Le Prince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7827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What is the most popular Academy Award in the film industry?</a:t>
            </a:r>
            <a:endParaRPr lang="ru-RU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Содержимое 3" descr="oscar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2296319"/>
            <a:ext cx="7467600" cy="42005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What is the most popular symbol of a film industry in the world?</a:t>
            </a:r>
            <a:endParaRPr lang="ru-RU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b="1" dirty="0" smtClean="0"/>
          </a:p>
          <a:p>
            <a:endParaRPr lang="ru-RU" b="1" dirty="0"/>
          </a:p>
        </p:txBody>
      </p:sp>
      <p:pic>
        <p:nvPicPr>
          <p:cNvPr id="1026" name="Picture 2" descr="C:\Users\Светлана\Desktop\DVD Frenzy 7B 7 class\hollywood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828800"/>
            <a:ext cx="6781799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7467600" cy="14478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What is the name of the animator who created Mickey Mouse?</a:t>
            </a:r>
            <a:endParaRPr lang="ru-RU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05000"/>
            <a:ext cx="7467600" cy="4525963"/>
          </a:xfrm>
        </p:spPr>
        <p:txBody>
          <a:bodyPr/>
          <a:lstStyle/>
          <a:p>
            <a:endParaRPr lang="en-US" dirty="0" smtClean="0"/>
          </a:p>
          <a:p>
            <a:r>
              <a:rPr lang="en-US" b="1" dirty="0" smtClean="0"/>
              <a:t>WALT DISNEY</a:t>
            </a:r>
          </a:p>
          <a:p>
            <a:endParaRPr lang="en-US" b="1" dirty="0" smtClean="0"/>
          </a:p>
          <a:p>
            <a:endParaRPr lang="ru-RU" b="1" dirty="0"/>
          </a:p>
        </p:txBody>
      </p:sp>
      <p:pic>
        <p:nvPicPr>
          <p:cNvPr id="3074" name="Picture 2" descr="C:\Users\Светлана\Desktop\DVD Frenzy 7B 7 class\walt disne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3124200"/>
            <a:ext cx="4508500" cy="3007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Name famous soviet and Russian film studio that was founded in 1923.</a:t>
            </a:r>
            <a:endParaRPr lang="ru-RU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Содержимое 3" descr="220px-Мосфильм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2286000"/>
            <a:ext cx="7696200" cy="42672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Which actor/actress has got the most</a:t>
            </a:r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of Oscars?</a:t>
            </a:r>
            <a:endParaRPr lang="ru-RU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A) Jack Nicholson</a:t>
            </a:r>
          </a:p>
          <a:p>
            <a:r>
              <a:rPr lang="en-US" dirty="0" smtClean="0"/>
              <a:t>B) Keanu Reeves</a:t>
            </a:r>
          </a:p>
          <a:p>
            <a:r>
              <a:rPr lang="en-US" dirty="0" smtClean="0"/>
              <a:t>C) Kate </a:t>
            </a:r>
            <a:r>
              <a:rPr lang="en-US" dirty="0" err="1" smtClean="0"/>
              <a:t>Winslet</a:t>
            </a:r>
            <a:endParaRPr lang="en-US" dirty="0" smtClean="0"/>
          </a:p>
          <a:p>
            <a:r>
              <a:rPr lang="en-US" dirty="0" smtClean="0"/>
              <a:t>D) Katharine Hepburn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4 Oscars for “Best actress”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099" name="Picture 3" descr="C:\Users\Светлана\Desktop\DVD Frenzy 7B 7 class\Katharine_Hepburn_promo_pi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07050" y="3352800"/>
            <a:ext cx="3536950" cy="350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0875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92D050"/>
                </a:solidFill>
              </a:rPr>
              <a:t>Sound effects play an important role in the film. Listen to the sound and guess the genre</a:t>
            </a:r>
            <a:endParaRPr lang="ru-RU" dirty="0"/>
          </a:p>
        </p:txBody>
      </p:sp>
      <p:pic>
        <p:nvPicPr>
          <p:cNvPr id="4" name="horror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971800" y="2971800"/>
            <a:ext cx="2133600" cy="21336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57400" y="57912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800" b="1" dirty="0" smtClean="0">
                <a:solidFill>
                  <a:schemeClr val="accent3">
                    <a:lumMod val="50000"/>
                  </a:schemeClr>
                </a:solidFill>
              </a:rPr>
              <a:t>HORROR/THRILLER</a:t>
            </a:r>
            <a:endParaRPr lang="fr-FR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1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92D050"/>
                </a:solidFill>
              </a:rPr>
              <a:t>Listen to the sound and guess the genre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               ANIMATION/COMEDY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animatio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352800" y="2362200"/>
            <a:ext cx="19050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2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81</TotalTime>
  <Words>161</Words>
  <Application>Microsoft Office PowerPoint</Application>
  <PresentationFormat>Экран (4:3)</PresentationFormat>
  <Paragraphs>43</Paragraphs>
  <Slides>11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Техническая</vt:lpstr>
      <vt:lpstr>QUIZ Are you a filmgoer?</vt:lpstr>
      <vt:lpstr>Who made the first film in the world?</vt:lpstr>
      <vt:lpstr>What is the most popular Academy Award in the film industry?</vt:lpstr>
      <vt:lpstr>What is the most popular symbol of a film industry in the world?</vt:lpstr>
      <vt:lpstr>What is the name of the animator who created Mickey Mouse?</vt:lpstr>
      <vt:lpstr>Name famous soviet and Russian film studio that was founded in 1923.</vt:lpstr>
      <vt:lpstr>Which actor/actress has got the most of Oscars?</vt:lpstr>
      <vt:lpstr>Sound effects play an important role in the film. Listen to the sound and guess the genre</vt:lpstr>
      <vt:lpstr>Listen to the sound and guess the genre</vt:lpstr>
      <vt:lpstr>Listen to the sound and guess the genre</vt:lpstr>
      <vt:lpstr>  Thank you for your work!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QUIZ Are you a filmgoer?</dc:title>
  <dc:creator>Светлана Хамченкова</dc:creator>
  <cp:lastModifiedBy>Светлана Хамченкова</cp:lastModifiedBy>
  <cp:revision>10</cp:revision>
  <dcterms:created xsi:type="dcterms:W3CDTF">2021-10-24T12:54:12Z</dcterms:created>
  <dcterms:modified xsi:type="dcterms:W3CDTF">2021-10-24T14:26:13Z</dcterms:modified>
</cp:coreProperties>
</file>