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01.04.2021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01.04.2021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01.04.2021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01.04.2021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dissolve/>
  </p:transition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5400" dirty="0" smtClean="0"/>
              <a:t>Тема оскорбленного детства в рассказе </a:t>
            </a:r>
          </a:p>
          <a:p>
            <a:pPr>
              <a:buNone/>
            </a:pPr>
            <a:r>
              <a:rPr lang="ru-RU" sz="5400" dirty="0" smtClean="0"/>
              <a:t>   Д.Н. </a:t>
            </a:r>
            <a:r>
              <a:rPr lang="ru-RU" sz="5400" dirty="0" err="1" smtClean="0"/>
              <a:t>Мамина-Сибиряка</a:t>
            </a:r>
            <a:r>
              <a:rPr lang="ru-RU" sz="5400" dirty="0" smtClean="0"/>
              <a:t> «Господин Скороходов»</a:t>
            </a:r>
            <a:endParaRPr lang="ru-RU" sz="5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 smtClean="0"/>
              <a:t>Составитель презентации учитель МАОУ </a:t>
            </a:r>
            <a:r>
              <a:rPr lang="ru-RU" sz="2400" dirty="0" smtClean="0"/>
              <a:t>«Инженерная школа» </a:t>
            </a:r>
            <a:r>
              <a:rPr lang="ru-RU" sz="2400" dirty="0" smtClean="0"/>
              <a:t>г</a:t>
            </a:r>
            <a:r>
              <a:rPr lang="ru-RU" sz="2400" dirty="0" smtClean="0"/>
              <a:t>. Перми  </a:t>
            </a:r>
            <a:r>
              <a:rPr lang="ru-RU" sz="2400" dirty="0" smtClean="0"/>
              <a:t>Беляева Наталья Викторовна</a:t>
            </a:r>
            <a:br>
              <a:rPr lang="ru-RU" sz="2400" dirty="0" smtClean="0"/>
            </a:br>
            <a:endParaRPr lang="ru-RU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28992" y="3886200"/>
            <a:ext cx="5357850" cy="1752600"/>
          </a:xfrm>
        </p:spPr>
        <p:txBody>
          <a:bodyPr/>
          <a:lstStyle/>
          <a:p>
            <a:r>
              <a:rPr lang="ru-RU" dirty="0" smtClean="0"/>
              <a:t>Слова, высеченные на могильном памятнике </a:t>
            </a:r>
          </a:p>
          <a:p>
            <a:r>
              <a:rPr lang="ru-RU" dirty="0" smtClean="0"/>
              <a:t>Д.Н. </a:t>
            </a:r>
            <a:r>
              <a:rPr lang="ru-RU" dirty="0" err="1" smtClean="0"/>
              <a:t>Мамина-Сибиряка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00043"/>
            <a:ext cx="7772400" cy="235745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"Жить тысячью жизней, страдать и радоваться тысячью сердец - вот где настоящая жизнь и настоящее счастье".</a:t>
            </a:r>
            <a:endParaRPr lang="ru-RU" dirty="0"/>
          </a:p>
        </p:txBody>
      </p:sp>
      <p:pic>
        <p:nvPicPr>
          <p:cNvPr id="4" name="Рисунок 3" descr="могила Д.Н. Мамина-Сибиряк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143248"/>
            <a:ext cx="3214710" cy="3476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Картины В.Перова</a:t>
            </a:r>
            <a:endParaRPr lang="ru-RU"/>
          </a:p>
        </p:txBody>
      </p:sp>
      <p:pic>
        <p:nvPicPr>
          <p:cNvPr id="1026" name="Picture 2" descr="C:\Users\user\Desktop\картины Перова\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71613"/>
            <a:ext cx="2594001" cy="2357454"/>
          </a:xfrm>
          <a:prstGeom prst="rect">
            <a:avLst/>
          </a:prstGeom>
          <a:noFill/>
        </p:spPr>
      </p:pic>
      <p:pic>
        <p:nvPicPr>
          <p:cNvPr id="1027" name="Picture 3" descr="C:\Users\user\Desktop\картины Перова\perov1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 bwMode="auto">
          <a:xfrm>
            <a:off x="5157850" y="1524000"/>
            <a:ext cx="3039937" cy="4572000"/>
          </a:xfrm>
          <a:prstGeom prst="rect">
            <a:avLst/>
          </a:prstGeom>
          <a:noFill/>
        </p:spPr>
      </p:pic>
      <p:pic>
        <p:nvPicPr>
          <p:cNvPr id="1028" name="Picture 4" descr="C:\Users\user\Desktop\картины Перова\perov2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0298" y="3429000"/>
            <a:ext cx="2428892" cy="3126646"/>
          </a:xfrm>
          <a:prstGeom prst="rect">
            <a:avLst/>
          </a:prstGeom>
          <a:noFill/>
        </p:spPr>
      </p:pic>
      <p:pic>
        <p:nvPicPr>
          <p:cNvPr id="1029" name="Picture 5" descr="C:\Users\user\Desktop\картины Перова\perov2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68" y="1643050"/>
            <a:ext cx="2455504" cy="164307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Картины В.Маковского</a:t>
            </a:r>
            <a:endParaRPr lang="ru-RU" dirty="0"/>
          </a:p>
        </p:txBody>
      </p:sp>
      <p:pic>
        <p:nvPicPr>
          <p:cNvPr id="1026" name="Picture 2" descr="C:\Users\user\Desktop\свидание В.Маковского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310457"/>
            <a:ext cx="3786214" cy="4947319"/>
          </a:xfrm>
          <a:prstGeom prst="rect">
            <a:avLst/>
          </a:prstGeom>
          <a:noFill/>
        </p:spPr>
      </p:pic>
      <p:pic>
        <p:nvPicPr>
          <p:cNvPr id="1027" name="Picture 3" descr="C:\Users\user\Desktop\Маленькие шарманщики В.Маковский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778999" y="1326964"/>
            <a:ext cx="3864967" cy="495955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Д.Н. Мамин-Сибиряк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285860"/>
            <a:ext cx="4357718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    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    МАМИН-СИБИРЯК Дмитрий </a:t>
            </a:r>
            <a:r>
              <a:rPr lang="ru-RU" b="1" dirty="0" err="1" smtClean="0"/>
              <a:t>Наркисович</a:t>
            </a:r>
            <a:r>
              <a:rPr lang="ru-RU" b="1" dirty="0" smtClean="0"/>
              <a:t> (1852-1912)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000" b="1" i="1" dirty="0" smtClean="0"/>
              <a:t>   «…ничего нет выше, и сильнее, и здоровее, и полезнее впредь для жизни, как хорошее какое-нибудь воспоминание, и особенно вынесенное ещё из детства…» </a:t>
            </a:r>
            <a:br>
              <a:rPr lang="ru-RU" sz="4000" b="1" i="1" dirty="0" smtClean="0"/>
            </a:br>
            <a:r>
              <a:rPr lang="ru-RU" sz="4000" b="1" i="1" dirty="0" smtClean="0"/>
              <a:t>Ф.М. Достоевский</a:t>
            </a:r>
          </a:p>
          <a:p>
            <a:endParaRPr lang="ru-RU" sz="3200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sz="3600" b="1" i="1" dirty="0" smtClean="0"/>
              <a:t/>
            </a:r>
            <a:br>
              <a:rPr lang="ru-RU" sz="3600" b="1" i="1" dirty="0" smtClean="0"/>
            </a:br>
            <a:r>
              <a:rPr lang="ru-RU" sz="3600" b="1" i="1" dirty="0" smtClean="0"/>
              <a:t/>
            </a:r>
            <a:br>
              <a:rPr lang="ru-RU" sz="3600" b="1" i="1" dirty="0" smtClean="0"/>
            </a:br>
            <a:endParaRPr lang="ru-RU" sz="3600" b="1" i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67</TotalTime>
  <Words>98</Words>
  <Application>Microsoft Office PowerPoint</Application>
  <PresentationFormat>Экран (4:3)</PresentationFormat>
  <Paragraphs>13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9" baseType="lpstr">
      <vt:lpstr>Constantia</vt:lpstr>
      <vt:lpstr>Wingdings 2</vt:lpstr>
      <vt:lpstr>Бумажная</vt:lpstr>
      <vt:lpstr>Составитель презентации учитель МАОУ «Инженерная школа» г. Перми  Беляева Наталья Викторовна </vt:lpstr>
      <vt:lpstr>"Жить тысячью жизней, страдать и радоваться тысячью сердец - вот где настоящая жизнь и настоящее счастье".</vt:lpstr>
      <vt:lpstr>Картины В.Перова</vt:lpstr>
      <vt:lpstr>Картины В.Маковского</vt:lpstr>
      <vt:lpstr>Презентация PowerPoint</vt:lpstr>
      <vt:lpstr>          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Составитель презентации учитель МОУ «Чепецкая ООШ» Беляева Н.В. </dc:title>
  <dc:creator>user</dc:creator>
  <cp:lastModifiedBy>29022020</cp:lastModifiedBy>
  <cp:revision>12</cp:revision>
  <dcterms:created xsi:type="dcterms:W3CDTF">2012-11-04T15:59:34Z</dcterms:created>
  <dcterms:modified xsi:type="dcterms:W3CDTF">2021-04-01T14:52:31Z</dcterms:modified>
</cp:coreProperties>
</file>