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99" r:id="rId8"/>
    <p:sldId id="301" r:id="rId9"/>
    <p:sldId id="303" r:id="rId10"/>
    <p:sldId id="304" r:id="rId11"/>
    <p:sldId id="279" r:id="rId12"/>
    <p:sldId id="281" r:id="rId13"/>
    <p:sldId id="288" r:id="rId14"/>
    <p:sldId id="305" r:id="rId15"/>
    <p:sldId id="298" r:id="rId16"/>
    <p:sldId id="29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6413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92" autoAdjust="0"/>
    <p:restoredTop sz="94660"/>
  </p:normalViewPr>
  <p:slideViewPr>
    <p:cSldViewPr snapToGrid="0">
      <p:cViewPr>
        <p:scale>
          <a:sx n="53" d="100"/>
          <a:sy n="53" d="100"/>
        </p:scale>
        <p:origin x="-444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F7BE949-4FA6-44AE-A2B8-A29105EC37B7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3050A11-B38E-4935-A3F0-CDCDB9D387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976" y="439947"/>
            <a:ext cx="116332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Вред и польза газированного напитка «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КОКА - КОЛА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76180" y="3970878"/>
            <a:ext cx="6515820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alt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alt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Ванеева Ева</a:t>
            </a:r>
            <a:endParaRPr lang="ru-RU" alt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alt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</a:t>
            </a:r>
            <a:r>
              <a:rPr lang="ru-RU" alt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«А» класс</a:t>
            </a:r>
            <a:r>
              <a:rPr lang="ru-RU" alt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alt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altLang="ru-RU" sz="2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r>
              <a:rPr lang="ru-RU" alt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Лебедева О.Б</a:t>
            </a:r>
            <a:r>
              <a:rPr lang="ru-RU" alt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</a:t>
            </a:r>
            <a:endParaRPr lang="ru-RU" altLang="ru-RU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https://i.artfile.ru/1600x900_921327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748" y="3528204"/>
            <a:ext cx="4008108" cy="2769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5844" name="Picture 4" descr="https://pbs.twimg.com/media/C5x9Q7LUYAAd-M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769" y="3331275"/>
            <a:ext cx="2613123" cy="20299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97853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3194" y="1797053"/>
            <a:ext cx="3755570" cy="40011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КЕРАМИЧЕСКАЯ  ПОСУДА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Рисунок 11" descr="C:\Users\MSI\Desktop\призентация Кока-Кола\фото\PB180061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02" y="2988714"/>
            <a:ext cx="2517323" cy="293583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6" descr="F:\DCIM\100OLYMP\PB190118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304" y="3000374"/>
            <a:ext cx="2410471" cy="29432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40279" y="2455199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94264" y="2445674"/>
            <a:ext cx="20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через 5 часов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0" y="257175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ИССЛЕДОВАНИЯ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8" name="Picture 2" descr="https://avatars.mds.yandex.net/get-zen_doc/241223/pub_5bd996e8e9e37b00b6256532_5bd99b7dfaec3f00aa7220ee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825" y="2961661"/>
            <a:ext cx="6081801" cy="30105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019801" y="1800226"/>
            <a:ext cx="5553074" cy="40011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МЕТАЛЛИЧЕСКАЯ  ПОСУДА</a:t>
            </a:r>
            <a:endParaRPr lang="ru-RU" sz="2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81579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435" y="1704975"/>
            <a:ext cx="7045766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ОПЫТЫ С МОНЕТАМИ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Рисунок 5" descr="20200122_212533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 rot="5400000">
            <a:off x="-629718" y="3413999"/>
            <a:ext cx="3857382" cy="20971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0200122_212559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 rot="5400000">
            <a:off x="1788583" y="3239869"/>
            <a:ext cx="3881211" cy="24216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20200122_212600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 rot="5400000">
            <a:off x="4337603" y="3291307"/>
            <a:ext cx="3867150" cy="22946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658100" y="2476143"/>
            <a:ext cx="4162425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</a:rPr>
              <a:t>РЕЗУЛЬТАТ</a:t>
            </a:r>
            <a:endParaRPr lang="ru-RU" sz="2800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Рисунок 10" descr="20200129_185449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rcRect l="3906" r="17497"/>
          <a:stretch>
            <a:fillRect/>
          </a:stretch>
        </p:blipFill>
        <p:spPr>
          <a:xfrm rot="5400000">
            <a:off x="8248175" y="3095150"/>
            <a:ext cx="3077526" cy="33813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4000" y="257175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ИССЛЕДОВАНИЯ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4325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7875" y="1736725"/>
            <a:ext cx="8305800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МАРИНАД ДЛЯ МЯСА</a:t>
            </a:r>
            <a:endParaRPr lang="ru-RU" sz="20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900" y="2550201"/>
            <a:ext cx="6399651" cy="38315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54000" y="257175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ИССЛЕДОВАНИЯ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7018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825" y="507547"/>
            <a:ext cx="5076825" cy="95410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ОБЕЗБОЛИВАЮЩЕЕ СРЕДСТВО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avatars.mds.yandex.net/get-zen_doc/34175/pub_5d066b7880030d0d86accaec_5d066ba7e75e750e0c9f84b0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33" y="1931611"/>
            <a:ext cx="4898572" cy="39177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039" y="1912561"/>
            <a:ext cx="5295674" cy="39177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05482" y="522935"/>
            <a:ext cx="5415017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200" b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ОСВЕЖИТЕЛЬ ВОЗДУХА</a:t>
            </a:r>
          </a:p>
          <a:p>
            <a:endParaRPr lang="ru-RU" sz="12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171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2442" y="1922136"/>
            <a:ext cx="106703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1. Газированные напитки разрушают зубы и ткани  организма.</a:t>
            </a:r>
          </a:p>
          <a:p>
            <a:pPr marL="514350" indent="-5143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2. В напитках много красителей.</a:t>
            </a:r>
          </a:p>
          <a:p>
            <a:pPr marL="361950" indent="-3619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3. В газированных напитках очень много сахара,  который вредит детскому организму</a:t>
            </a:r>
          </a:p>
          <a:p>
            <a:pPr marL="361950" indent="-3619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4. В «Кока-Кола» присутствуют вещества, которые разъедают даже ржавчину. </a:t>
            </a:r>
          </a:p>
          <a:p>
            <a:pPr marL="514350" indent="-5143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5. Напиток « Кока – Кола» можно использовать в быту.</a:t>
            </a:r>
          </a:p>
          <a:p>
            <a:pPr marL="514350" indent="-514350"/>
            <a:r>
              <a:rPr lang="ru-RU" altLang="ru-RU" sz="2800" dirty="0" smtClean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6. Можно приготовить напиток, альтернативу «Кока-Кола».</a:t>
            </a:r>
          </a:p>
          <a:p>
            <a:pPr marL="514350" indent="-514350"/>
            <a:r>
              <a:rPr lang="ru-RU" altLang="ru-RU" sz="28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                                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3050" y="238125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rgbClr val="C64847">
                      <a:shade val="20000"/>
                      <a:satMod val="200000"/>
                    </a:srgbClr>
                  </a:gs>
                  <a:gs pos="78000">
                    <a:srgbClr val="C64847">
                      <a:tint val="90000"/>
                      <a:shade val="89000"/>
                      <a:satMod val="220000"/>
                    </a:srgbClr>
                  </a:gs>
                  <a:gs pos="100000">
                    <a:srgbClr val="C64847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rgbClr val="C64847">
                        <a:shade val="20000"/>
                        <a:satMod val="200000"/>
                      </a:srgbClr>
                    </a:gs>
                    <a:gs pos="78000">
                      <a:srgbClr val="C64847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64847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Times New Roman" pitchFamily="18" charset="0"/>
              </a:rPr>
              <a:t>Выводы: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rgbClr val="C64847">
                      <a:shade val="20000"/>
                      <a:satMod val="200000"/>
                    </a:srgbClr>
                  </a:gs>
                  <a:gs pos="78000">
                    <a:srgbClr val="C64847">
                      <a:tint val="90000"/>
                      <a:shade val="89000"/>
                      <a:satMod val="220000"/>
                    </a:srgbClr>
                  </a:gs>
                  <a:gs pos="100000">
                    <a:srgbClr val="C64847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426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075" y="2115741"/>
            <a:ext cx="11696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Сироп шиповника — 2 столовые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ложки2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Сахар-песок — 4 столовые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ложки3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Газированная вода — 1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Цикорий — 3 столовые ложки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5" y="2764572"/>
            <a:ext cx="116845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 algn="just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Берем цикорий и насыпаем его в глубокую посуду, туда же отправляем сахар.</a:t>
            </a:r>
          </a:p>
          <a:p>
            <a:pPr marL="266700" indent="-266700" algn="just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Далее идёт сироп шиповника. Данный сироп относится к числу очень полезных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добавок.</a:t>
            </a:r>
          </a:p>
          <a:p>
            <a:pPr marL="266700" indent="-266700" algn="just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Теперь к этим компонентам вливаем постепенно небольшими порциями стакан газированной водички, не перестаем тщательно перемешивать все ингредиенты. В результате получится коричневая жидкость, а сверху нее образуется желтоватая пенка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66700" indent="-266700" algn="just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 следующем этапе нам нужно пропустить полученную смесь через марлевый слой. Для этого на миску надеваем марлю и выливаем в нее коричневую жидкость. Все крупинки, что остались на марле, нам не нужны, их можно отложить в сторону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бутылки газировки мы израсходовали только 250 мл. Теперь в оставшуюся водичку медленно перелейте процеженную смесь. Для удобства воспользуйтесь специальной воронкой для переливания, чтобы не разлить жидкость. После переливания закройте бутылку крышечкой, чтобы газ не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выходил.</a:t>
            </a:r>
          </a:p>
          <a:p>
            <a:pPr marL="266700" indent="-266700"/>
            <a:endParaRPr lang="ru-RU" sz="11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 algn="ctr"/>
            <a:r>
              <a:rPr lang="ru-RU" sz="20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000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чудесный и популярный напиток готов!</a:t>
            </a:r>
            <a:r>
              <a:rPr lang="ru-RU" sz="20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i="1" u="sng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000" y="238125"/>
            <a:ext cx="11633200" cy="1754326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СОЗДАНИЕ СВОЕГО БЕЗОПАСНОГО РЕЦЕПТА НАПИТКА В ДОМАШНИХ УСЛОВИЯХ. 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ПОПРОБУЙТЕ И УБЕДИТЕСЬ САМИ!</a:t>
            </a:r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25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0974" y="180977"/>
            <a:ext cx="11830051" cy="64579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altLang="ru-RU" sz="54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altLang="ru-RU" sz="5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altLang="ru-RU" sz="54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altLang="ru-RU" sz="5400" b="1" dirty="0" smtClean="0">
                <a:solidFill>
                  <a:schemeClr val="bg1"/>
                </a:solidFill>
                <a:latin typeface="+mj-lt"/>
              </a:rPr>
              <a:t>СПАСИБО ЗА ВНИМАНИЕ!</a:t>
            </a:r>
          </a:p>
          <a:p>
            <a:pPr algn="ctr"/>
            <a:r>
              <a:rPr lang="ru-RU" altLang="ru-RU" sz="5400" b="1" dirty="0" smtClean="0">
                <a:solidFill>
                  <a:schemeClr val="bg1"/>
                </a:solidFill>
                <a:latin typeface="+mj-lt"/>
              </a:rPr>
              <a:t>БУДЬТЕ ЗДОРОВЫ!</a:t>
            </a:r>
          </a:p>
          <a:p>
            <a:pPr algn="ctr"/>
            <a:endParaRPr lang="ru-RU" altLang="ru-RU" sz="4000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ru-RU" altLang="ru-RU" sz="4800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40193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327" y="388189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АКТУАЛЬНОСТЬ ПРОЕКТА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1872" y="1796931"/>
            <a:ext cx="111539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Газированные напитки очень популярны. </a:t>
            </a:r>
          </a:p>
          <a:p>
            <a:pPr marL="342900" indent="-342900">
              <a:buFont typeface="Courier New" pitchFamily="49" charset="0"/>
              <a:buChar char="o"/>
            </a:pPr>
            <a:endParaRPr lang="ru-RU" alt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так ли они полезны? </a:t>
            </a:r>
          </a:p>
          <a:p>
            <a:pPr marL="342900" indent="-342900" algn="just">
              <a:buFont typeface="Courier New" pitchFamily="49" charset="0"/>
              <a:buChar char="o"/>
            </a:pPr>
            <a:endParaRPr lang="ru-RU" alt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вред может  причинить «</a:t>
            </a:r>
            <a:r>
              <a:rPr lang="ru-RU" alt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Кока-Кола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а для чего может быть полезна?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Picture 4" descr="https://pbs.twimg.com/media/C5x9Q7LUYAAd-M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4824" y="3569836"/>
            <a:ext cx="3977383" cy="30897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92797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9178" y="2146417"/>
            <a:ext cx="1024818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Цель : </a:t>
            </a:r>
            <a:endParaRPr lang="ru-RU" alt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alt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Выявить влияние газированных напитков на детский организм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alt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alt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Задачи:</a:t>
            </a:r>
          </a:p>
          <a:p>
            <a:endParaRPr lang="ru-RU" alt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Изучить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информацию о газированных 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напитках.</a:t>
            </a:r>
            <a:endParaRPr lang="ru-RU" alt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2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Провести опрос среди 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первоклассников.</a:t>
            </a:r>
          </a:p>
          <a:p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3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Провести </a:t>
            </a:r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исследования.</a:t>
            </a:r>
          </a:p>
          <a:p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Подвести итоги.</a:t>
            </a:r>
          </a:p>
          <a:p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Сделать выводы.</a:t>
            </a:r>
          </a:p>
          <a:p>
            <a:r>
              <a:rPr lang="ru-RU" alt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6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Найти альтернативное решение. </a:t>
            </a:r>
          </a:p>
          <a:p>
            <a:pPr>
              <a:lnSpc>
                <a:spcPct val="80000"/>
              </a:lnSpc>
            </a:pPr>
            <a:endParaRPr lang="ru-RU" alt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954" y="293299"/>
            <a:ext cx="11633200" cy="1692771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ЦЕЛИ И ЗАДАЧИ ИССЛЕДОВАТЕЛЬСКОГО ПРОЕКТА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33794" name="Picture 2" descr="https://avatars.mds.yandex.net/get-zen_doc/1596193/pub_5e18e7dae6cb9b00ad1e5f31_5e18ee8e34808200b16e5212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1628">
            <a:off x="8162912" y="3812051"/>
            <a:ext cx="3435566" cy="2424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68875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cola.h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48" b="7291"/>
          <a:stretch>
            <a:fillRect/>
          </a:stretch>
        </p:blipFill>
        <p:spPr bwMode="auto">
          <a:xfrm>
            <a:off x="463310" y="2143485"/>
            <a:ext cx="2912526" cy="36881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4" descr="9.jpg"/>
          <p:cNvPicPr>
            <a:picLocks noChangeAspect="1" noChangeArrowheads="1"/>
          </p:cNvPicPr>
          <p:nvPr/>
        </p:nvPicPr>
        <p:blipFill>
          <a:blip r:embed="rId3" cstate="print">
            <a:lum contrast="-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640" y="2078921"/>
            <a:ext cx="2140486" cy="1877187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5" descr="i-683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30" y="4424631"/>
            <a:ext cx="2148730" cy="1842819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86279" y="4023657"/>
            <a:ext cx="2947896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части листьев дерева КОКА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83813" y="6312970"/>
            <a:ext cx="3278962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1 часть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тропического</a:t>
            </a:r>
            <a:r>
              <a:rPr lang="ru-RU" sz="1600" dirty="0" smtClean="0"/>
              <a:t> ореха КОЛА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395198" y="5993936"/>
            <a:ext cx="3062376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фармацевт</a:t>
            </a:r>
          </a:p>
          <a:p>
            <a:pPr algn="ctr"/>
            <a:r>
              <a:rPr lang="ru-RU" dirty="0" smtClean="0"/>
              <a:t>Джон Стив </a:t>
            </a:r>
            <a:r>
              <a:rPr lang="ru-RU" dirty="0" err="1" smtClean="0"/>
              <a:t>Пембертон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3297" y="250167"/>
            <a:ext cx="11633200" cy="1692771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ИСТОРИЯ ПОЯВЛЕНИЯ НАПИТКА 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«КОКА-КОЛЫ» - 1886 г.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10375" y="2153336"/>
            <a:ext cx="5038725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СОСТАВ СОВРЕМЕННОГО ГАЗИРОВАННОГО НАПИТКА </a:t>
            </a:r>
            <a:endParaRPr lang="ru-RU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Picture 6" descr="https://otvet.imgsmail.ru/download/u_4d7a7627ee2bfdfc77a689e50a9602de_800.jpg"/>
          <p:cNvPicPr>
            <a:picLocks noChangeAspect="1" noChangeArrowheads="1"/>
          </p:cNvPicPr>
          <p:nvPr/>
        </p:nvPicPr>
        <p:blipFill>
          <a:blip r:embed="rId5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075" y="4077166"/>
            <a:ext cx="2238375" cy="24586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848475" y="2997762"/>
            <a:ext cx="435292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Ингредиенты классической «Кока-Колы»: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altLang="ru-RU" dirty="0" smtClean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  <a:p>
            <a:pPr indent="361950">
              <a:spcBef>
                <a:spcPct val="0"/>
              </a:spcBef>
              <a:buFont typeface="Courier New" pitchFamily="49" charset="0"/>
              <a:buChar char="o"/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химические вещества;</a:t>
            </a:r>
          </a:p>
          <a:p>
            <a:pPr indent="361950">
              <a:spcBef>
                <a:spcPct val="0"/>
              </a:spcBef>
              <a:buFont typeface="Courier New" pitchFamily="49" charset="0"/>
              <a:buChar char="o"/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сахар;</a:t>
            </a:r>
          </a:p>
          <a:p>
            <a:pPr indent="361950">
              <a:spcBef>
                <a:spcPct val="0"/>
              </a:spcBef>
              <a:buFont typeface="Courier New" pitchFamily="49" charset="0"/>
              <a:buChar char="o"/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краситель;</a:t>
            </a:r>
          </a:p>
          <a:p>
            <a:pPr indent="361950">
              <a:spcBef>
                <a:spcPct val="0"/>
              </a:spcBef>
              <a:buFont typeface="Courier New" pitchFamily="49" charset="0"/>
              <a:buChar char="o"/>
            </a:pPr>
            <a:r>
              <a:rPr lang="ru-RU" alt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ароматизаторы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430928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https://cdn.photosight.ru/sight/2003/06/04/2234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cdn.photosight.ru/sight/2003/06/04/22342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cdn.photosight.ru/sight/2003/06/04/22342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76" y="1123950"/>
            <a:ext cx="1914033" cy="26098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3971925"/>
            <a:ext cx="1905526" cy="25336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887" y="2181225"/>
            <a:ext cx="3342813" cy="31379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6" y="774632"/>
            <a:ext cx="2390774" cy="24422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38175" y="257175"/>
            <a:ext cx="5686425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ПЕРВАЯ АПТЕКА ПО ПРОДАЖЕ «КОКА-КОЛА»</a:t>
            </a:r>
          </a:p>
          <a:p>
            <a:pPr algn="ctr"/>
            <a:r>
              <a:rPr lang="ru-RU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ГОРОДА АТЛАНТА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23237" y="240025"/>
            <a:ext cx="4387932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НАПИТКА В МАГАЗИНАХ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106" y="3906572"/>
            <a:ext cx="3107119" cy="27463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214379" y="3371953"/>
            <a:ext cx="3580596" cy="369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ЗАВОД КОКА-КОЛЫ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8521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480" y="1550444"/>
            <a:ext cx="11559396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ЧТО БЫ ВЫ ВЫБРАЛИ НА ПРАЗДНИЧНОМ СТОЛЕ ИЗ НАПИТКОВ?</a:t>
            </a:r>
          </a:p>
          <a:p>
            <a:pPr indent="361950">
              <a:lnSpc>
                <a:spcPct val="150000"/>
              </a:lnSpc>
            </a:pPr>
            <a:r>
              <a:rPr lang="ru-RU" alt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человека из класса выбрали «Кока-Колу»</a:t>
            </a:r>
          </a:p>
          <a:p>
            <a:pPr>
              <a:lnSpc>
                <a:spcPct val="80000"/>
              </a:lnSpc>
            </a:pPr>
            <a:endParaRPr lang="ru-RU" alt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КАК ЧАСТО ВЫ ПЬЁТЕ «КОКА-КОЛУ»?</a:t>
            </a:r>
            <a:endParaRPr lang="ru-RU" altLang="ru-RU" sz="28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>
              <a:lnSpc>
                <a:spcPct val="150000"/>
              </a:lnSpc>
            </a:pPr>
            <a:r>
              <a:rPr lang="ru-RU" alt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ответили РЕДКО</a:t>
            </a:r>
          </a:p>
          <a:p>
            <a:pPr>
              <a:lnSpc>
                <a:spcPct val="80000"/>
              </a:lnSpc>
            </a:pPr>
            <a:endParaRPr lang="ru-RU" alt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ВРЕДНА ЛИ «КОКА-КОЛА»?</a:t>
            </a:r>
          </a:p>
          <a:p>
            <a:pPr indent="361950">
              <a:lnSpc>
                <a:spcPct val="150000"/>
              </a:lnSpc>
            </a:pPr>
            <a:r>
              <a:rPr lang="ru-RU" alt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 ВСЕ знают, что вредна</a:t>
            </a:r>
          </a:p>
          <a:p>
            <a:pPr>
              <a:lnSpc>
                <a:spcPct val="80000"/>
              </a:lnSpc>
            </a:pPr>
            <a:endParaRPr lang="ru-RU" alt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 ЧЁМ ПОЛЬЗА «КОКА-КОЛЫ»?</a:t>
            </a:r>
          </a:p>
          <a:p>
            <a:pPr indent="361950">
              <a:lnSpc>
                <a:spcPct val="150000"/>
              </a:lnSpc>
            </a:pPr>
            <a:r>
              <a:rPr lang="ru-RU" alt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ответили: для уборки, некоторые – просто вкусно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5502" y="241541"/>
            <a:ext cx="11633200" cy="1138773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Times New Roman" pitchFamily="18" charset="0"/>
              </a:rPr>
              <a:t>АНКЕТИРОВАНИЕ ПЕРВОКЛАССНИКОВ:</a:t>
            </a:r>
          </a:p>
          <a:p>
            <a:pPr algn="ctr"/>
            <a:endParaRPr lang="ru-RU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887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03791" y="292700"/>
            <a:ext cx="7202459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МЫ ПОБЫВАЛИ В ДЕТСКОЙ СТОМАТОЛОГИЧЕСКОЙ ПОЛИКЛИНИКЕ  Г.ЛОБНЯ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5" y="319179"/>
            <a:ext cx="3892811" cy="61678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Снимок экрана (379).png"/>
          <p:cNvPicPr>
            <a:picLocks noChangeAspect="1"/>
          </p:cNvPicPr>
          <p:nvPr/>
        </p:nvPicPr>
        <p:blipFill>
          <a:blip r:embed="rId3" cstate="print"/>
          <a:srcRect l="32735" t="23333" r="15234" b="13194"/>
          <a:stretch>
            <a:fillRect/>
          </a:stretch>
        </p:blipFill>
        <p:spPr>
          <a:xfrm>
            <a:off x="4838698" y="1817646"/>
            <a:ext cx="6915151" cy="47450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7148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10100" y="349970"/>
            <a:ext cx="7305675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ПОБЫВАЛИ  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ДЕТСКОЙ ПОЛИКЛИНИКЕ Г.ЛОБНИ  У ЗАВЕДУЮЩЕГО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55" y="693177"/>
            <a:ext cx="3979737" cy="56314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Снимок экрана (380).png"/>
          <p:cNvPicPr>
            <a:picLocks noChangeAspect="1"/>
          </p:cNvPicPr>
          <p:nvPr/>
        </p:nvPicPr>
        <p:blipFill>
          <a:blip r:embed="rId3" cstate="print"/>
          <a:srcRect l="26953" t="23889" r="9141" b="15278"/>
          <a:stretch>
            <a:fillRect/>
          </a:stretch>
        </p:blipFill>
        <p:spPr>
          <a:xfrm>
            <a:off x="4562475" y="2381250"/>
            <a:ext cx="7293364" cy="39052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4076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5" y="482897"/>
            <a:ext cx="7105649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ПОБЕСЕДОВАЛИ С МЕДРАБОТНИКОМ   ШКОЛЫ №4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IMG-20201223-WA00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785" y="583600"/>
            <a:ext cx="4337465" cy="5550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Снимок экрана (381).png"/>
          <p:cNvPicPr>
            <a:picLocks noChangeAspect="1"/>
          </p:cNvPicPr>
          <p:nvPr/>
        </p:nvPicPr>
        <p:blipFill>
          <a:blip r:embed="rId3" cstate="print"/>
          <a:srcRect l="28984" t="37361" r="18047" b="21806"/>
          <a:stretch>
            <a:fillRect/>
          </a:stretch>
        </p:blipFill>
        <p:spPr>
          <a:xfrm>
            <a:off x="200024" y="2999869"/>
            <a:ext cx="7096126" cy="30770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0051" y="1924050"/>
            <a:ext cx="6686549" cy="70788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РЕБЯТАМ И ИХ РОДИТЕЛЯМ ИЗ НАШЕЙ ШКОЛЫ 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9330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12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C700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1142</TotalTime>
  <Words>556</Words>
  <Application>Microsoft Office PowerPoint</Application>
  <PresentationFormat>Произвольный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Ольга Борисовна</cp:lastModifiedBy>
  <cp:revision>69</cp:revision>
  <dcterms:created xsi:type="dcterms:W3CDTF">2019-11-10T20:17:56Z</dcterms:created>
  <dcterms:modified xsi:type="dcterms:W3CDTF">2021-11-11T05:59:00Z</dcterms:modified>
</cp:coreProperties>
</file>