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F119361-3925-4780-8621-066195BDC9A8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4D8D012-F730-4492-A299-C98310EBC0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7%D0%BE%D0%BB%D0%BE%D1%82%D1%8B%D0%B5_%D1%80%D0%BE%D0%B3%D0%B0" TargetMode="External"/><Relationship Id="rId13" Type="http://schemas.openxmlformats.org/officeDocument/2006/relationships/hyperlink" Target="https://ru.wikipedia.org/wiki/%D0%9A%D0%BE%D1%80%D0%BE%D0%BB%D0%B5%D0%B2%D1%81%D1%82%D0%B2%D0%BE_%D0%9A%D1%80%D0%B8%D0%B2%D1%8B%D1%85_%D0%97%D0%B5%D1%80%D0%BA%D0%B0%D0%BB_(%D1%84%D0%B8%D0%BB%D1%8C%D0%BC)" TargetMode="External"/><Relationship Id="rId3" Type="http://schemas.openxmlformats.org/officeDocument/2006/relationships/hyperlink" Target="https://ru.wikipedia.org/wiki/%D0%9A%D0%B0%D1%89%D0%B5%D0%B9_%D0%91%D0%B5%D1%81%D1%81%D0%BC%D0%B5%D1%80%D1%82%D0%BD%D1%8B%D0%B9_(%D1%84%D0%B8%D0%BB%D1%8C%D0%BC)" TargetMode="External"/><Relationship Id="rId7" Type="http://schemas.openxmlformats.org/officeDocument/2006/relationships/hyperlink" Target="https://ru.wikipedia.org/wiki/%D0%92%D0%B0%D1%80%D0%B2%D0%B0%D1%80%D0%B0-%D0%BA%D1%80%D0%B0%D1%81%D0%B0,_%D0%B4%D0%BB%D0%B8%D0%BD%D0%BD%D0%B0%D1%8F_%D0%BA%D0%BE%D1%81%D0%B0" TargetMode="External"/><Relationship Id="rId12" Type="http://schemas.openxmlformats.org/officeDocument/2006/relationships/hyperlink" Target="https://ru.wikipedia.org/wiki/%D0%92%D0%B5%D1%87%D0%B5%D1%80%D0%B0_%D0%BD%D0%B0_%D1%85%D1%83%D1%82%D0%BE%D1%80%D0%B5_%D0%B1%D0%BB%D0%B8%D0%B7_%D0%94%D0%B8%D0%BA%D0%B0%D0%BD%D1%8C%D0%BA%D0%B8_(%D1%84%D0%B8%D0%BB%D1%8C%D0%BC,_1961)" TargetMode="External"/><Relationship Id="rId2" Type="http://schemas.openxmlformats.org/officeDocument/2006/relationships/hyperlink" Target="https://ru.wikipedia.org/wiki/%D0%92%D0%B0%D1%81%D0%B8%D0%BB%D0%B8%D1%81%D0%B0_%D0%9F%D1%80%D0%B5%D0%BA%D1%80%D0%B0%D1%81%D0%BD%D0%B0%D1%8F_(%D1%84%D0%B8%D0%BB%D1%8C%D0%BC,_1939)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9E%D0%B3%D0%BE%D0%BD%D1%8C,_%D0%B2%D0%BE%D0%B4%D0%B0_%D0%B8%E2%80%A6_%D0%BC%D0%B5%D0%B4%D0%BD%D1%8B%D0%B5_%D1%82%D1%80%D1%83%D0%B1%D1%8B" TargetMode="External"/><Relationship Id="rId11" Type="http://schemas.openxmlformats.org/officeDocument/2006/relationships/hyperlink" Target="https://ru.wikipedia.org/wiki/%D0%9D%D0%BE%D0%B2%D1%8B%D0%B5_%D0%BF%D0%BE%D1%85%D0%BE%D0%B6%D0%B4%D0%B5%D0%BD%D0%B8%D1%8F_%D0%9A%D0%BE%D1%82%D0%B0_%D0%B2_%D1%81%D0%B0%D0%BF%D0%BE%D0%B3%D0%B0%D1%85" TargetMode="External"/><Relationship Id="rId5" Type="http://schemas.openxmlformats.org/officeDocument/2006/relationships/hyperlink" Target="https://ru.wikipedia.org/wiki/%D0%9C%D0%BE%D1%80%D0%BE%D0%B7%D0%BA%D0%BE_(%D1%84%D0%B8%D0%BB%D1%8C%D0%BC)" TargetMode="External"/><Relationship Id="rId10" Type="http://schemas.openxmlformats.org/officeDocument/2006/relationships/hyperlink" Target="https://ru.wikipedia.org/wiki/%D0%9C%D0%B0%D0%B9%D1%81%D0%BA%D0%B0%D1%8F_%D0%BD%D0%BE%D1%87%D1%8C,_%D0%B8%D0%BB%D0%B8_%D0%A3%D1%82%D0%BE%D0%BF%D0%BB%D0%B5%D0%BD%D0%BD%D0%B8%D1%86%D0%B0_(%D1%84%D0%B8%D0%BB%D1%8C%D0%BC)" TargetMode="External"/><Relationship Id="rId4" Type="http://schemas.openxmlformats.org/officeDocument/2006/relationships/hyperlink" Target="https://ru.wikipedia.org/wiki/%D0%9C%D0%B0%D1%80%D1%8C%D1%8F-%D0%B8%D1%81%D0%BA%D1%83%D1%81%D0%BD%D0%B8%D1%86%D0%B0" TargetMode="External"/><Relationship Id="rId9" Type="http://schemas.openxmlformats.org/officeDocument/2006/relationships/hyperlink" Target="https://ru.wikipedia.org/wiki/%D0%9A%D0%BE%D0%BD%D1%91%D0%BA-%D0%93%D0%BE%D1%80%D0%B1%D1%83%D0%BD%D0%BE%D0%BA_(%D1%84%D0%B8%D0%BB%D1%8C%D0%BC)" TargetMode="External"/><Relationship Id="rId1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>Закрытый показ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Смотрим и обсуждаем фильм</a:t>
            </a:r>
          </a:p>
          <a:p>
            <a:r>
              <a:rPr lang="ru-RU" dirty="0" smtClean="0"/>
              <a:t> «Кощей бессмертный» 1944 года</a:t>
            </a:r>
            <a:endParaRPr lang="ru-RU" dirty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4522488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94382"/>
          </a:xfrm>
        </p:spPr>
        <p:txBody>
          <a:bodyPr anchor="ctr">
            <a:noAutofit/>
          </a:bodyPr>
          <a:lstStyle/>
          <a:p>
            <a:pPr algn="ctr"/>
            <a:r>
              <a:rPr lang="ru-RU" sz="3200" dirty="0" smtClean="0"/>
              <a:t>Александр </a:t>
            </a:r>
            <a:r>
              <a:rPr lang="ru-RU" sz="3200" dirty="0" err="1" smtClean="0"/>
              <a:t>Роу</a:t>
            </a:r>
            <a:r>
              <a:rPr lang="ru-RU" sz="3200" dirty="0" smtClean="0"/>
              <a:t> – кинорежиссер (8.03.1906 – 28.12.1973)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0430" y="1214422"/>
            <a:ext cx="4198818" cy="5143536"/>
          </a:xfrm>
        </p:spPr>
        <p:txBody>
          <a:bodyPr>
            <a:noAutofit/>
          </a:bodyPr>
          <a:lstStyle/>
          <a:p>
            <a:pPr fontAlgn="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Поставил вариации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на тему русских народных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сказок: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2" tooltip="Василиса Прекрасная (фильм, 1939)"/>
              </a:rPr>
              <a:t>«Василиса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2" tooltip="Василиса Прекрасная (фильм, 1939)"/>
              </a:rPr>
              <a:t>Прекрасная»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3" tooltip="Кащей Бессмертный (фильм)"/>
              </a:rPr>
              <a:t>«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  <a:hlinkClick r:id="rId3" tooltip="Кащей Бессмертный (фильм)"/>
              </a:rPr>
              <a:t>Кащей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3" tooltip="Кащей Бессмертный (фильм)"/>
              </a:rPr>
              <a:t> Бессмертный»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4" tooltip="Марья-искусница"/>
              </a:rPr>
              <a:t>Марья-искусница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5" tooltip="Морозко (фильм)"/>
              </a:rPr>
              <a:t>«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  <a:hlinkClick r:id="rId5" tooltip="Морозко (фильм)"/>
              </a:rPr>
              <a:t>Морозко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5" tooltip="Морозко (фильм)"/>
              </a:rPr>
              <a:t>»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6" tooltip="Огонь, вода и… медные трубы"/>
              </a:rPr>
              <a:t>Огонь, вода и… медные трубы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7" tooltip="Варвара-краса, длинная коса"/>
              </a:rPr>
              <a:t>Варвара-краса, длинная коса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8" tooltip="Золотые рога"/>
              </a:rPr>
              <a:t>Золотые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8" tooltip="Золотые рога"/>
              </a:rPr>
              <a:t>рога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fontAlgn="t"/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экранизировал классические сказочные произведения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русской и мировой литературы —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9" tooltip="Конёк-Горбунок (фильм)"/>
              </a:rPr>
              <a:t>«Конёк-Горбунок»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10" tooltip="Майская ночь, или Утопленница (фильм)"/>
              </a:rPr>
              <a:t>«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10" tooltip="Майская ночь, или Утопленница (фильм)"/>
              </a:rPr>
              <a:t>Майская ночь, или Утопленница»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11" tooltip="Новые похождения Кота в сапогах"/>
              </a:rPr>
              <a:t>Новые похождения Кота в сапогах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»,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12" tooltip="Вечера на хуторе близ Диканьки (фильм, 1961)"/>
              </a:rPr>
              <a:t>«Вечера на хуторе близ Диканьки»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современных литературных сказок — 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13" tooltip="Королевство Кривых Зеркал (фильм)"/>
              </a:rPr>
              <a:t>«Королевство Кривых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13" tooltip="Королевство Кривых Зеркал (фильм)"/>
              </a:rPr>
              <a:t>Зеркал»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546223" y="1857364"/>
            <a:ext cx="2624014" cy="314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Георгий Миллер – актер 7.11.1903 – 4.06.1993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8221" y="1600201"/>
            <a:ext cx="2606458" cy="366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 descr="C:\Documents and Settings\1\Рабочий стол\Milyar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500306"/>
            <a:ext cx="2321562" cy="2347073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4286256"/>
            <a:ext cx="2952741" cy="226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Сергей Столяров – актер</a:t>
            </a:r>
            <a:br>
              <a:rPr lang="ru-RU" dirty="0" smtClean="0"/>
            </a:br>
            <a:r>
              <a:rPr lang="ru-RU" dirty="0" smtClean="0"/>
              <a:t>1.11.1911 – 9.12.1969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6385" y="1785926"/>
            <a:ext cx="2749053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785926"/>
            <a:ext cx="2484433" cy="187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00810" y="4572008"/>
            <a:ext cx="2743190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071810"/>
            <a:ext cx="3049607" cy="164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6087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Михаил Кириллов – главный оператор</a:t>
            </a:r>
            <a:br>
              <a:rPr lang="ru-RU" dirty="0" smtClean="0"/>
            </a:br>
            <a:r>
              <a:rPr lang="ru-RU" dirty="0" smtClean="0"/>
              <a:t> 15.07.1908 – 13.01.1975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071678"/>
            <a:ext cx="2463470" cy="3448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214686"/>
            <a:ext cx="2180820" cy="174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4884342"/>
            <a:ext cx="2571736" cy="197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2071678"/>
            <a:ext cx="2180263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265</TotalTime>
  <Words>46</Words>
  <Application>Microsoft Office PowerPoint</Application>
  <PresentationFormat>Экран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Изящная</vt:lpstr>
      <vt:lpstr>Закрытый показ</vt:lpstr>
      <vt:lpstr>Александр Роу – кинорежиссер (8.03.1906 – 28.12.1973)</vt:lpstr>
      <vt:lpstr>Георгий Миллер – актер 7.11.1903 – 4.06.1993</vt:lpstr>
      <vt:lpstr>Сергей Столяров – актер 1.11.1911 – 9.12.1969</vt:lpstr>
      <vt:lpstr>Михаил Кириллов – главный оператор  15.07.1908 – 13.01.1975</vt:lpstr>
    </vt:vector>
  </TitlesOfParts>
  <Company>моудод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Закрытый показ</dc:title>
  <dc:creator>метод</dc:creator>
  <cp:lastModifiedBy>метод</cp:lastModifiedBy>
  <cp:revision>26</cp:revision>
  <dcterms:created xsi:type="dcterms:W3CDTF">2016-04-01T03:28:36Z</dcterms:created>
  <dcterms:modified xsi:type="dcterms:W3CDTF">2016-04-04T07:02:05Z</dcterms:modified>
</cp:coreProperties>
</file>