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8" r:id="rId4"/>
    <p:sldId id="277" r:id="rId5"/>
    <p:sldId id="280" r:id="rId6"/>
    <p:sldId id="279" r:id="rId7"/>
    <p:sldId id="262" r:id="rId8"/>
    <p:sldId id="271" r:id="rId9"/>
    <p:sldId id="270" r:id="rId10"/>
    <p:sldId id="261" r:id="rId11"/>
    <p:sldId id="259" r:id="rId12"/>
    <p:sldId id="276" r:id="rId13"/>
    <p:sldId id="273" r:id="rId14"/>
    <p:sldId id="272" r:id="rId15"/>
    <p:sldId id="269" r:id="rId16"/>
    <p:sldId id="278" r:id="rId17"/>
    <p:sldId id="287" r:id="rId18"/>
    <p:sldId id="286" r:id="rId19"/>
    <p:sldId id="288" r:id="rId20"/>
    <p:sldId id="289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267" r:id="rId30"/>
    <p:sldId id="301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6A06"/>
    <a:srgbClr val="19080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760" autoAdjust="0"/>
    <p:restoredTop sz="94660"/>
  </p:normalViewPr>
  <p:slideViewPr>
    <p:cSldViewPr>
      <p:cViewPr varScale="1">
        <p:scale>
          <a:sx n="83" d="100"/>
          <a:sy n="83" d="100"/>
        </p:scale>
        <p:origin x="-6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13.04.2022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14356"/>
            <a:ext cx="4643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314575" algn="l"/>
              </a:tabLst>
            </a:pPr>
            <a:r>
              <a:rPr kumimoji="0" lang="ru-RU" sz="3600" b="1" i="0" u="none" strike="noStrike" normalizeH="0" baseline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Angsana New" pitchFamily="18" charset="-34"/>
              </a:rPr>
              <a:t>Образы Балета </a:t>
            </a:r>
            <a:endParaRPr kumimoji="0" lang="ru-RU" sz="2800" b="1" i="0" u="none" strike="noStrike" normalizeH="0" baseline="0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214950"/>
            <a:ext cx="371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Выполнила учитель начальных классов МБОУ «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Шераутская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СОШ»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Камальдинова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Гелзэхэп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Арифулловна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428604"/>
            <a:ext cx="478631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Надежда Павлова- народная артистка СССР</a:t>
            </a:r>
            <a:endParaRPr lang="ru-RU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857" y="2225119"/>
            <a:ext cx="5714286" cy="38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Образы балета в скульптурах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>
          <a:xfrm>
            <a:off x="457200" y="1643050"/>
            <a:ext cx="4040188" cy="871550"/>
          </a:xfrm>
        </p:spPr>
        <p:txBody>
          <a:bodyPr/>
          <a:lstStyle/>
          <a:p>
            <a:r>
              <a:rPr lang="ru-RU" sz="1800" b="0" dirty="0" smtClean="0">
                <a:solidFill>
                  <a:schemeClr val="tx1"/>
                </a:solidFill>
              </a:rPr>
              <a:t>Э.Дега. Маленькая четырехлетняя  танцовщица. Скульптура.</a:t>
            </a:r>
          </a:p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half" idx="3"/>
          </p:nvPr>
        </p:nvSpPr>
        <p:spPr>
          <a:xfrm>
            <a:off x="4645025" y="1643051"/>
            <a:ext cx="4041775" cy="871550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r>
              <a:rPr lang="ru-RU" sz="2900" b="0" dirty="0" smtClean="0">
                <a:solidFill>
                  <a:schemeClr val="tx1"/>
                </a:solidFill>
              </a:rPr>
              <a:t>Скульптор Игорь Васильев.</a:t>
            </a:r>
          </a:p>
          <a:p>
            <a:r>
              <a:rPr lang="ru-RU" sz="2900" b="0" dirty="0" smtClean="0">
                <a:solidFill>
                  <a:schemeClr val="tx1"/>
                </a:solidFill>
              </a:rPr>
              <a:t>Скульптурный портрет балерины Надежды Павловой, 1976 год.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5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7" y="2514600"/>
            <a:ext cx="4071967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14600"/>
            <a:ext cx="3857652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Портрет </a:t>
            </a:r>
            <a:br>
              <a:rPr lang="ru-RU" sz="4400" dirty="0" smtClean="0"/>
            </a:br>
            <a:r>
              <a:rPr lang="ru-RU" sz="4400" dirty="0" smtClean="0"/>
              <a:t>   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5"/>
            <a:ext cx="4329114" cy="4786346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214422"/>
            <a:ext cx="3929089" cy="514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357158" y="2413338"/>
            <a:ext cx="378621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Карачарсков</a:t>
            </a:r>
            <a:r>
              <a:rPr lang="ru-RU" b="1" dirty="0" smtClean="0"/>
              <a:t> Николай </a:t>
            </a:r>
            <a:r>
              <a:rPr lang="ru-RU" b="1" dirty="0" err="1" smtClean="0"/>
              <a:t>Прокофьевич</a:t>
            </a:r>
            <a:r>
              <a:rPr lang="ru-RU" b="1" dirty="0" smtClean="0"/>
              <a:t>.</a:t>
            </a:r>
            <a:r>
              <a:rPr lang="ru-RU" dirty="0" smtClean="0"/>
              <a:t> Портрет балерины Нади Павловой</a:t>
            </a:r>
          </a:p>
          <a:p>
            <a:r>
              <a:rPr lang="ru-RU" dirty="0" smtClean="0"/>
              <a:t>2020 г.</a:t>
            </a:r>
          </a:p>
          <a:p>
            <a:r>
              <a:rPr lang="ru-RU" dirty="0" smtClean="0"/>
              <a:t>холст; масло</a:t>
            </a:r>
          </a:p>
          <a:p>
            <a:r>
              <a:rPr lang="ru-RU" dirty="0" smtClean="0"/>
              <a:t>193*110</a:t>
            </a:r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Портрет</a:t>
            </a:r>
            <a:br>
              <a:rPr lang="ru-RU" sz="4400" dirty="0" smtClean="0"/>
            </a:br>
            <a:r>
              <a:rPr lang="ru-RU" sz="4400" dirty="0" smtClean="0"/>
              <a:t>   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5"/>
            <a:ext cx="3614734" cy="4286280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2413338"/>
            <a:ext cx="37862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Широков Евгений </a:t>
            </a:r>
            <a:r>
              <a:rPr lang="ru-RU" b="1" dirty="0" err="1" smtClean="0"/>
              <a:t>Hиколаевич</a:t>
            </a:r>
            <a:r>
              <a:rPr lang="ru-RU" b="1" dirty="0" smtClean="0"/>
              <a:t>.</a:t>
            </a:r>
          </a:p>
          <a:p>
            <a:r>
              <a:rPr lang="ru-RU" dirty="0" smtClean="0"/>
              <a:t>Портрет балерины Нади Павловой</a:t>
            </a:r>
          </a:p>
          <a:p>
            <a:r>
              <a:rPr lang="ru-RU" dirty="0" smtClean="0"/>
              <a:t>1974 г.</a:t>
            </a:r>
          </a:p>
          <a:p>
            <a:r>
              <a:rPr lang="ru-RU" dirty="0" smtClean="0"/>
              <a:t>холст; масло</a:t>
            </a:r>
          </a:p>
          <a:p>
            <a:r>
              <a:rPr lang="ru-RU" dirty="0" smtClean="0"/>
              <a:t>г. Пермь</a:t>
            </a:r>
          </a:p>
          <a:p>
            <a:endParaRPr lang="ru-RU" dirty="0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428736"/>
            <a:ext cx="4143404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615262" cy="857256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Рисунок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4114800" cy="493791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 </a:t>
            </a:r>
          </a:p>
          <a:p>
            <a:pPr>
              <a:buNone/>
            </a:pPr>
            <a:r>
              <a:rPr lang="ru-RU" dirty="0" smtClean="0"/>
              <a:t>«Н. Павлова и</a:t>
            </a:r>
          </a:p>
          <a:p>
            <a:pPr>
              <a:buNone/>
            </a:pPr>
            <a:r>
              <a:rPr lang="ru-RU" dirty="0" smtClean="0"/>
              <a:t> О. </a:t>
            </a:r>
            <a:r>
              <a:rPr lang="ru-RU" dirty="0" err="1" smtClean="0"/>
              <a:t>Ченчикова</a:t>
            </a:r>
            <a:r>
              <a:rPr lang="ru-RU" dirty="0" smtClean="0"/>
              <a:t>» 1973 г. </a:t>
            </a:r>
          </a:p>
          <a:p>
            <a:pPr>
              <a:buNone/>
            </a:pPr>
            <a:r>
              <a:rPr lang="ru-RU" dirty="0" smtClean="0"/>
              <a:t> Образы балета : живопись и графика Валерия Косорукова. – Москва, 1988.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429124" y="2214554"/>
            <a:ext cx="4357718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Открытка</a:t>
            </a:r>
            <a:br>
              <a:rPr lang="ru-RU" sz="4400" dirty="0" smtClean="0"/>
            </a:br>
            <a:r>
              <a:rPr lang="ru-RU" sz="4400" dirty="0" smtClean="0"/>
              <a:t>   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00174"/>
            <a:ext cx="4329114" cy="5357825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6145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61795" y="1920875"/>
            <a:ext cx="3163834" cy="443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214282" y="1997839"/>
            <a:ext cx="49292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Пчелко</a:t>
            </a:r>
            <a:r>
              <a:rPr lang="ru-RU" b="1" dirty="0" smtClean="0"/>
              <a:t> Игорь Иванович </a:t>
            </a:r>
            <a:endParaRPr lang="ru-RU" dirty="0" smtClean="0"/>
          </a:p>
          <a:p>
            <a:pPr marL="342900" indent="-342900"/>
            <a:r>
              <a:rPr lang="ru-RU" dirty="0" smtClean="0"/>
              <a:t>     Павлова Надежда Васильевна (1956 г.)  Открытки в фонде Президентской библиотеки . Россия в лицах . Артисты балета СССР.</a:t>
            </a:r>
          </a:p>
          <a:p>
            <a:pPr marL="342900" indent="-342900"/>
            <a:r>
              <a:rPr lang="ru-RU" dirty="0" smtClean="0"/>
              <a:t>    Место хранения оригинала: Детский музей открытки  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    </a:t>
            </a:r>
            <a:endParaRPr lang="ru-RU" sz="4400" dirty="0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>
          <a:xfrm>
            <a:off x="357158" y="857232"/>
            <a:ext cx="3500462" cy="539116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Балерины </a:t>
            </a:r>
            <a:r>
              <a:rPr lang="ru-RU" sz="1800" dirty="0" smtClean="0"/>
              <a:t>- хрупкие, красивые </a:t>
            </a:r>
            <a:r>
              <a:rPr lang="ru-RU" sz="1800" dirty="0" smtClean="0"/>
              <a:t>и гибкие девочки выполняющие очень красивые танцы под музыку. Балет является частью культуры и искусства большинства цивилизованных стран мира. Многие девочки мечтают стать балеринами и с детства занимаются этим искусством. Давайте карандашом нарисуем балерину.</a:t>
            </a:r>
            <a:endParaRPr lang="ru-RU" sz="1800" dirty="0" smtClean="0"/>
          </a:p>
          <a:p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6248" y="1676400"/>
            <a:ext cx="3214710" cy="4572000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/>
          </a:p>
        </p:txBody>
      </p:sp>
      <p:pic>
        <p:nvPicPr>
          <p:cNvPr id="8" name="Содержимое 4" descr="54.jpg"/>
          <p:cNvPicPr>
            <a:picLocks noGrp="1" noChangeAspect="1"/>
          </p:cNvPicPr>
          <p:nvPr>
            <p:ph sz="half" idx="4294967295"/>
          </p:nvPr>
        </p:nvPicPr>
        <p:blipFill>
          <a:blip r:embed="rId2"/>
          <a:stretch>
            <a:fillRect/>
          </a:stretch>
        </p:blipFill>
        <p:spPr>
          <a:xfrm>
            <a:off x="4214810" y="785794"/>
            <a:ext cx="3643338" cy="5572164"/>
          </a:xfrm>
        </p:spPr>
      </p:pic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413338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5857916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Главное, точно соблюдать пропорции и расположение контурных начальных линий, тогда рисунок будет более точным. Вначале нарисуйте юбку балерины (пачку), в виде наклоненного овала, только левый край нарисуйте острым. Далее нарисуйте две линии для ног балерины, две руки и кружок для головы. Теперь вам будет легче рисовать балерину.</a:t>
            </a:r>
            <a:endParaRPr lang="ru-RU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8588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0066FF"/>
                </a:solidFill>
                <a:latin typeface="Monotype Corsiva" pitchFamily="66" charset="0"/>
              </a:rPr>
              <a:t>1.</a:t>
            </a:r>
            <a:r>
              <a:rPr lang="ru-RU" sz="4800" dirty="0" smtClean="0">
                <a:solidFill>
                  <a:srgbClr val="0066FF"/>
                </a:solidFill>
                <a:latin typeface="Monotype Corsiva" pitchFamily="66" charset="0"/>
              </a:rPr>
              <a:t> </a:t>
            </a:r>
            <a:r>
              <a:rPr lang="ru-RU" sz="4800" b="1" dirty="0" smtClean="0">
                <a:solidFill>
                  <a:srgbClr val="0066FF"/>
                </a:solidFill>
                <a:latin typeface="Monotype Corsiva" pitchFamily="66" charset="0"/>
              </a:rPr>
              <a:t>Начальные контуры рисунка балерины</a:t>
            </a:r>
            <a:endParaRPr lang="ru-RU" sz="4800" b="1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9" name="Содержимое 8" descr="draw-ballerina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546420"/>
            <a:ext cx="2928957" cy="53115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>
            <a:normAutofit/>
          </a:bodyPr>
          <a:lstStyle/>
          <a:p>
            <a:r>
              <a:rPr lang="ru-RU" sz="3500" dirty="0" smtClean="0"/>
              <a:t>На следующих этапах, нужно лишь добавлять к основному контуру карандашом линии, вырисовывая фигуру балерины полностью. Нарисуйте линию плеч, линию талии и приблизительную форму ног. Балерина должна быть стройной, поэтому старайтесь рисовать ее фигуру изящной и высокой, чтобы балерина не получилась полной.</a:t>
            </a:r>
            <a:endParaRPr lang="ru-RU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3929058" y="785795"/>
            <a:ext cx="521494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   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Бале́т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 (фр.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ballet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, от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итал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ballo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 — танцую) — вид сценического искусства; спектакль, содержание которого воплощается в музыкально-хореографических образах. В основе классического балетного спектакля лежит определённый сюжет.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     Балет зародился в Италии в 16веке.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Arial Narrow" pitchFamily="34" charset="0"/>
                <a:ea typeface="Times New Roman" pitchFamily="18" charset="0"/>
                <a:cs typeface="Angsana New" pitchFamily="18" charset="-34"/>
              </a:rPr>
              <a:t>       Основными видами танца в балете являются классический и характерный танец. </a:t>
            </a:r>
            <a:endParaRPr lang="en-US" sz="2400" dirty="0" smtClean="0">
              <a:latin typeface="Arial Narrow" pitchFamily="34" charset="0"/>
              <a:ea typeface="Times New Roman" pitchFamily="18" charset="0"/>
              <a:cs typeface="Angsana New" pitchFamily="18" charset="-34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555555"/>
              </a:solidFill>
              <a:effectLst/>
              <a:latin typeface="Arial Narrow" pitchFamily="34" charset="0"/>
              <a:ea typeface="Times New Roman" pitchFamily="18" charset="0"/>
              <a:cs typeface="Angsana New" pitchFamily="18" charset="-34"/>
            </a:endParaRPr>
          </a:p>
        </p:txBody>
      </p:sp>
      <p:pic>
        <p:nvPicPr>
          <p:cNvPr id="4" name="Рисунок 3" descr="7dee469a1bfc4e5e930df8781562a75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240157">
            <a:off x="422846" y="1476347"/>
            <a:ext cx="3262930" cy="2225525"/>
          </a:xfrm>
          <a:prstGeom prst="rect">
            <a:avLst/>
          </a:prstGeom>
        </p:spPr>
      </p:pic>
      <p:pic>
        <p:nvPicPr>
          <p:cNvPr id="6" name="Рисунок 5" descr="ee453bb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50184">
            <a:off x="478772" y="4231101"/>
            <a:ext cx="3141882" cy="23526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2.</a:t>
            </a:r>
            <a:r>
              <a:rPr lang="ru-RU" dirty="0" smtClean="0">
                <a:solidFill>
                  <a:srgbClr val="0066FF"/>
                </a:solidFill>
                <a:latin typeface="Monotype Corsiva" pitchFamily="66" charset="0"/>
              </a:rPr>
              <a:t> </a:t>
            </a:r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Общая форма балерины</a:t>
            </a:r>
            <a:endParaRPr lang="ru-RU" b="1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draw-ballerina-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638745"/>
            <a:ext cx="2728925" cy="52192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</p:spPr>
        <p:txBody>
          <a:bodyPr/>
          <a:lstStyle/>
          <a:p>
            <a:r>
              <a:rPr lang="ru-RU" dirty="0" smtClean="0"/>
              <a:t>Нарисуйте полностью форму ног и рук балерины. В танце она стоит на носочках, поэтому рисовать их вообще-то несложно, тем более что на ногах у нее пуанты.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3.</a:t>
            </a:r>
            <a:r>
              <a:rPr lang="ru-RU" dirty="0" smtClean="0">
                <a:solidFill>
                  <a:srgbClr val="0066FF"/>
                </a:solidFill>
                <a:latin typeface="Monotype Corsiva" pitchFamily="66" charset="0"/>
              </a:rPr>
              <a:t> </a:t>
            </a:r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Нарисуйте полностью форму ног и рук балерины</a:t>
            </a:r>
            <a:endParaRPr lang="ru-RU" b="1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draw-ballerina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1802" y="1643408"/>
            <a:ext cx="2786082" cy="5214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6900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Этот этап рисунка балерины уже можно сказать заключительный. Во всяком случае, после того как вы удалите лишние контурные линии ластиком и нарисуете ладони и пальцы рук, балерина уже будет "танцевать". Останется только к рисунку балерины добавить несколько деталей и нарисовать лицо.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4.</a:t>
            </a:r>
            <a:r>
              <a:rPr lang="ru-RU" dirty="0" smtClean="0">
                <a:solidFill>
                  <a:srgbClr val="0066FF"/>
                </a:solidFill>
                <a:latin typeface="Monotype Corsiva" pitchFamily="66" charset="0"/>
              </a:rPr>
              <a:t> </a:t>
            </a:r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Удалите с рисунка лишние контурные линии</a:t>
            </a:r>
            <a:endParaRPr lang="ru-RU" b="1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draw-ballerina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7590" y="1550376"/>
            <a:ext cx="2790294" cy="530762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4371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Нарисовать платье балерине несложно, а вот нарисовать лицо достаточно сложно, особенно без опыта. Если вы рисуете картинку на весь лист, то нужно постараться лицо нарисовать в деталях. Если картинка небольшая, то вполне можно обойтись лишь несколькими штрихами для рта, носа и бровей и после слегка затенить лицо. Волосы у балерины всегда прибраны, поэтому небольшого контура вокруг головы вполне достаточно. Вот теперь балерина уже почти живая, и останется лишь украсить ее платье, точнее костюм балерины и добавить на рисунке балерины теней.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5.</a:t>
            </a:r>
            <a:r>
              <a:rPr lang="ru-RU" dirty="0" smtClean="0">
                <a:solidFill>
                  <a:srgbClr val="0066FF"/>
                </a:solidFill>
                <a:latin typeface="Monotype Corsiva" pitchFamily="66" charset="0"/>
              </a:rPr>
              <a:t> </a:t>
            </a:r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Как нарисовать лицо балерины</a:t>
            </a:r>
            <a:endParaRPr lang="ru-RU" b="1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draw-ballerina-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43240" y="1509701"/>
            <a:ext cx="2857520" cy="53482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66FF"/>
                </a:solidFill>
              </a:rPr>
              <a:t>6.</a:t>
            </a:r>
            <a:r>
              <a:rPr lang="ru-RU" dirty="0" smtClean="0">
                <a:solidFill>
                  <a:srgbClr val="0066FF"/>
                </a:solidFill>
              </a:rPr>
              <a:t> </a:t>
            </a:r>
            <a:r>
              <a:rPr lang="ru-RU" b="1" dirty="0" smtClean="0">
                <a:solidFill>
                  <a:srgbClr val="0066FF"/>
                </a:solidFill>
                <a:latin typeface="Monotype Corsiva" pitchFamily="66" charset="0"/>
              </a:rPr>
              <a:t>Заключительный этап рисунка балерины</a:t>
            </a:r>
            <a:endParaRPr lang="ru-RU" b="1" dirty="0">
              <a:solidFill>
                <a:srgbClr val="0066FF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draw-ballerina-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14678" y="1500174"/>
            <a:ext cx="2643205" cy="522667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928826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>Поскольку балерина танцует на сцене желательно сцену тоже нарисовать, можно даже с окружающей в перспективе обстановкой, декорациями.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Содержимое 3" descr="draw-ballerina-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5687" y="2224881"/>
            <a:ext cx="1952625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571481"/>
            <a:ext cx="41434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i="1" dirty="0" smtClean="0"/>
              <a:t>Для того, чтобы стать великими танцовщицами ,необходимы талант, определенные внешние данные, природные физические качества :</a:t>
            </a:r>
          </a:p>
          <a:p>
            <a:r>
              <a:rPr lang="ru-RU" sz="2000" i="1" dirty="0" smtClean="0"/>
              <a:t> -выносливость</a:t>
            </a:r>
          </a:p>
          <a:p>
            <a:r>
              <a:rPr lang="ru-RU" sz="2000" i="1" dirty="0" smtClean="0"/>
              <a:t>  - гибкость </a:t>
            </a:r>
          </a:p>
          <a:p>
            <a:r>
              <a:rPr lang="ru-RU" sz="2000" i="1" dirty="0" smtClean="0"/>
              <a:t>  -умение передавать чувства через пластику </a:t>
            </a:r>
          </a:p>
          <a:p>
            <a:r>
              <a:rPr lang="ru-RU" sz="2000" i="1" dirty="0" smtClean="0"/>
              <a:t>  - хороший музыкальный слух</a:t>
            </a:r>
          </a:p>
          <a:p>
            <a:r>
              <a:rPr lang="ru-RU" sz="2000" i="1" dirty="0" smtClean="0"/>
              <a:t>  Конечно, очень важны и искреннее желание человека добиться результата, его настойчивость, способность преодолевать препятствия, самоотверженность и трудолюбие.</a:t>
            </a:r>
            <a:endParaRPr lang="ru-RU" sz="2000" i="1" dirty="0"/>
          </a:p>
        </p:txBody>
      </p:sp>
      <p:pic>
        <p:nvPicPr>
          <p:cNvPr id="7171" name="Picture 3" descr="http://www.nbchr.ru/sites/pavlova/images/foto/t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571480"/>
            <a:ext cx="4500594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928802"/>
            <a:ext cx="47149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			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Образы балета в картинах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 второй половине 19 века многие французские художники были увлечены темой театра. В целой серии своих картин Эдгар Дега показал нелёгкий труд балерин на репетициях. Свои картины художник обычно заканчивал в мастерской, говоря: «Рисовать с натуры, конечно, проще всего, но гораздо полезнее работать по памяти»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1142984"/>
            <a:ext cx="8305800" cy="2428892"/>
          </a:xfrm>
        </p:spPr>
        <p:txBody>
          <a:bodyPr>
            <a:normAutofit/>
          </a:bodyPr>
          <a:lstStyle/>
          <a:p>
            <a:r>
              <a:rPr lang="ru-RU" dirty="0" smtClean="0"/>
              <a:t>      Спасибо за урок!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 </a:t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tx1"/>
                </a:solidFill>
              </a:rPr>
              <a:t>    </a:t>
            </a:r>
            <a:r>
              <a:rPr lang="ru-RU" sz="3600" dirty="0" smtClean="0">
                <a:solidFill>
                  <a:schemeClr val="tx1"/>
                </a:solidFill>
              </a:rPr>
              <a:t>Эдгар Дега. Репетиция на сцене.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413338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b="1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71612"/>
            <a:ext cx="778674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 </a:t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tx1"/>
                </a:solidFill>
              </a:rPr>
              <a:t>    </a:t>
            </a:r>
            <a:r>
              <a:rPr lang="ru-RU" sz="3600" dirty="0" smtClean="0">
                <a:solidFill>
                  <a:schemeClr val="tx1"/>
                </a:solidFill>
              </a:rPr>
              <a:t>Эдгар Дега. </a:t>
            </a:r>
            <a:r>
              <a:rPr lang="ru-RU" sz="3600" dirty="0" err="1" smtClean="0">
                <a:solidFill>
                  <a:schemeClr val="tx1"/>
                </a:solidFill>
              </a:rPr>
              <a:t>Голубые</a:t>
            </a:r>
            <a:r>
              <a:rPr lang="ru-RU" sz="3600" dirty="0" smtClean="0">
                <a:solidFill>
                  <a:schemeClr val="tx1"/>
                </a:solidFill>
              </a:rPr>
              <a:t> танцовщицы.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413338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428736"/>
            <a:ext cx="7643865" cy="478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857256"/>
          </a:xfrm>
        </p:spPr>
        <p:txBody>
          <a:bodyPr>
            <a:normAutofit fontScale="90000"/>
          </a:bodyPr>
          <a:lstStyle/>
          <a:p>
            <a:r>
              <a:rPr lang="ru-RU" sz="4400" dirty="0" smtClean="0"/>
              <a:t> </a:t>
            </a:r>
            <a:br>
              <a:rPr lang="ru-RU" sz="4400" dirty="0" smtClean="0"/>
            </a:br>
            <a:r>
              <a:rPr lang="ru-RU" sz="4400" dirty="0" smtClean="0">
                <a:solidFill>
                  <a:schemeClr val="tx1"/>
                </a:solidFill>
              </a:rPr>
              <a:t>    </a:t>
            </a:r>
            <a:r>
              <a:rPr lang="ru-RU" sz="3600" dirty="0" smtClean="0">
                <a:solidFill>
                  <a:schemeClr val="tx1"/>
                </a:solidFill>
              </a:rPr>
              <a:t>Эдгар Дега. Звезда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000240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2413338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b="1" dirty="0" smtClean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71625"/>
            <a:ext cx="6954864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500042"/>
            <a:ext cx="4572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  <a:endParaRPr lang="ru-RU" sz="2800" b="1" dirty="0">
              <a:solidFill>
                <a:schemeClr val="accent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14876" y="1285860"/>
            <a:ext cx="44291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    </a:t>
            </a:r>
            <a:endParaRPr lang="ru-RU" dirty="0" smtClean="0"/>
          </a:p>
          <a:p>
            <a:r>
              <a:rPr lang="ru-RU" dirty="0" smtClean="0"/>
              <a:t>        </a:t>
            </a:r>
          </a:p>
          <a:p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Актеры в балете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Роль актеров с балете безумно велика. Она не менее значима, чем хореограф. Сочинить балет –значит научить артистов выполнять задуманное хореографом .Актер не просто исполнитель , но и творец художественного образа спектакля. Такова к примеру  Н.В.Павлова</a:t>
            </a:r>
          </a:p>
          <a:p>
            <a:r>
              <a:rPr lang="ru-RU" b="1" dirty="0" smtClean="0"/>
              <a:t>Балерина, заслуженная артистка РСФСР (1977), народная артистка Чувашской АССР (1980), народная артистка РСФСР (1982), народная артистка СССР (1984), лауреат премии Ленинского комсомола (1975).</a:t>
            </a:r>
            <a:endParaRPr lang="ru-RU" dirty="0" smtClean="0"/>
          </a:p>
          <a:p>
            <a:r>
              <a:rPr lang="ru-RU" dirty="0" smtClean="0"/>
              <a:t>Родилась в г. Чебоксары (</a:t>
            </a:r>
            <a:r>
              <a:rPr lang="ru-RU" dirty="0" err="1" smtClean="0"/>
              <a:t>Шупашкар</a:t>
            </a:r>
            <a:r>
              <a:rPr lang="ru-RU" dirty="0" smtClean="0"/>
              <a:t>) Чувашской Республики.  </a:t>
            </a:r>
            <a:endParaRPr lang="ru-RU" dirty="0"/>
          </a:p>
        </p:txBody>
      </p:sp>
      <p:pic>
        <p:nvPicPr>
          <p:cNvPr id="12" name="Picture 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53585" y="1676400"/>
            <a:ext cx="315468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615262" cy="857256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     Надежда Васильевна Павлова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4114800" cy="4937915"/>
          </a:xfrm>
        </p:spPr>
        <p:txBody>
          <a:bodyPr>
            <a:normAutofit fontScale="25000" lnSpcReduction="20000"/>
          </a:bodyPr>
          <a:lstStyle/>
          <a:p>
            <a:r>
              <a:rPr lang="ru-RU" sz="6000" dirty="0" smtClean="0"/>
              <a:t>Надежда Васильевна родилась 15 мая 1956 года в г. Чебоксары. После окончания Пермского хореографического училища (класс Л.П. Сахаровой, 1974) работала в Пермском театре оперы и балета. 6 ноября 1975 г. дебютировала на сцене Большого театра в балете «Жизель». В 1975-1995 гг. - солистка балета Большого театра, где ею исполнено более 20 ролей в спектаклях классического репертуара и постановках современных хореографов.</a:t>
            </a:r>
          </a:p>
          <a:p>
            <a:r>
              <a:rPr lang="ru-RU" sz="6000" dirty="0" smtClean="0"/>
              <a:t>Выступления Павловой отличали виртуозное владение техникой классического танца, уникальные природные данные (лёгкий летящий шаг, зависание в прыжке, феноменальный подъём, чувство позы, музыкальность).</a:t>
            </a:r>
          </a:p>
          <a:p>
            <a:pPr>
              <a:buNone/>
            </a:pPr>
            <a:endParaRPr lang="ru-RU" sz="5600" dirty="0" smtClean="0"/>
          </a:p>
          <a:p>
            <a:endParaRPr lang="ru-RU" dirty="0"/>
          </a:p>
        </p:txBody>
      </p:sp>
      <p:pic>
        <p:nvPicPr>
          <p:cNvPr id="4097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714488"/>
            <a:ext cx="4038600" cy="445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7615262" cy="857256"/>
          </a:xfrm>
        </p:spPr>
        <p:txBody>
          <a:bodyPr>
            <a:noAutofit/>
          </a:bodyPr>
          <a:lstStyle/>
          <a:p>
            <a:r>
              <a:rPr lang="ru-RU" sz="3200" dirty="0" smtClean="0"/>
              <a:t>           Надежда  Павлова-звезда Большого театра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4"/>
            <a:ext cx="4114800" cy="4937915"/>
          </a:xfrm>
        </p:spPr>
        <p:txBody>
          <a:bodyPr>
            <a:normAutofit fontScale="32500" lnSpcReduction="20000"/>
          </a:bodyPr>
          <a:lstStyle/>
          <a:p>
            <a:r>
              <a:rPr lang="ru-RU" sz="6000" dirty="0" smtClean="0"/>
              <a:t>Средь семейных идиллий</a:t>
            </a:r>
            <a:br>
              <a:rPr lang="ru-RU" sz="6000" dirty="0" smtClean="0"/>
            </a:br>
            <a:r>
              <a:rPr lang="ru-RU" sz="6000" dirty="0" smtClean="0"/>
              <a:t>Разгадал я секрет</a:t>
            </a:r>
            <a:br>
              <a:rPr lang="ru-RU" sz="6000" dirty="0" smtClean="0"/>
            </a:br>
            <a:r>
              <a:rPr lang="ru-RU" sz="6000" dirty="0" smtClean="0"/>
              <a:t>Превращенья в Одиллий</a:t>
            </a:r>
            <a:br>
              <a:rPr lang="ru-RU" sz="6000" dirty="0" smtClean="0"/>
            </a:br>
            <a:r>
              <a:rPr lang="ru-RU" sz="6000" dirty="0" smtClean="0"/>
              <a:t>Самых нежных Одетт…</a:t>
            </a:r>
            <a:br>
              <a:rPr lang="ru-RU" sz="6000" dirty="0" smtClean="0"/>
            </a:br>
            <a:r>
              <a:rPr lang="ru-RU" sz="6000" dirty="0" smtClean="0"/>
              <a:t>Тихий трепет газели,</a:t>
            </a:r>
            <a:br>
              <a:rPr lang="ru-RU" sz="6000" dirty="0" smtClean="0"/>
            </a:br>
            <a:r>
              <a:rPr lang="ru-RU" sz="6000" dirty="0" smtClean="0"/>
              <a:t>Детский очерк лица,</a:t>
            </a:r>
            <a:br>
              <a:rPr lang="ru-RU" sz="6000" dirty="0" smtClean="0"/>
            </a:br>
            <a:r>
              <a:rPr lang="ru-RU" sz="6000" dirty="0" smtClean="0"/>
              <a:t>Каждым жестом в «Жизели»</a:t>
            </a:r>
            <a:br>
              <a:rPr lang="ru-RU" sz="6000" dirty="0" smtClean="0"/>
            </a:br>
            <a:r>
              <a:rPr lang="ru-RU" sz="6000" dirty="0" smtClean="0"/>
              <a:t>Ты взрывала сердца!</a:t>
            </a:r>
            <a:br>
              <a:rPr lang="ru-RU" sz="6000" dirty="0" smtClean="0"/>
            </a:br>
            <a:r>
              <a:rPr lang="ru-RU" sz="6000" dirty="0" smtClean="0"/>
              <a:t>Может, это от бога –</a:t>
            </a:r>
            <a:br>
              <a:rPr lang="ru-RU" sz="6000" dirty="0" smtClean="0"/>
            </a:br>
            <a:r>
              <a:rPr lang="ru-RU" sz="6000" dirty="0" smtClean="0"/>
              <a:t>Дух, тростинка, лоза.</a:t>
            </a:r>
            <a:br>
              <a:rPr lang="ru-RU" sz="6000" dirty="0" smtClean="0"/>
            </a:br>
            <a:r>
              <a:rPr lang="ru-RU" sz="6000" dirty="0" smtClean="0"/>
              <a:t>В ложе у педагога</a:t>
            </a:r>
            <a:br>
              <a:rPr lang="ru-RU" sz="6000" dirty="0" smtClean="0"/>
            </a:br>
            <a:r>
              <a:rPr lang="ru-RU" sz="6000" dirty="0" smtClean="0"/>
              <a:t>Чуть влажнеют глаза.</a:t>
            </a:r>
            <a:br>
              <a:rPr lang="ru-RU" sz="6000" dirty="0" smtClean="0"/>
            </a:br>
            <a:r>
              <a:rPr lang="ru-RU" sz="6000" dirty="0" smtClean="0"/>
              <a:t>Здесь бы жить и остаться,</a:t>
            </a:r>
            <a:br>
              <a:rPr lang="ru-RU" sz="6000" dirty="0" smtClean="0"/>
            </a:br>
            <a:r>
              <a:rPr lang="ru-RU" sz="6000" dirty="0" smtClean="0"/>
              <a:t>Где ликует мечта,</a:t>
            </a:r>
            <a:br>
              <a:rPr lang="ru-RU" sz="6000" dirty="0" smtClean="0"/>
            </a:br>
            <a:r>
              <a:rPr lang="ru-RU" sz="6000" dirty="0" smtClean="0"/>
              <a:t>Где возвышенность танца</a:t>
            </a:r>
            <a:br>
              <a:rPr lang="ru-RU" sz="6000" dirty="0" smtClean="0"/>
            </a:br>
            <a:r>
              <a:rPr lang="ru-RU" sz="6000" dirty="0" smtClean="0"/>
              <a:t>И его чистота.</a:t>
            </a:r>
          </a:p>
          <a:p>
            <a:r>
              <a:rPr lang="ru-RU" sz="6000" i="1" dirty="0" smtClean="0"/>
              <a:t>Владимир </a:t>
            </a:r>
            <a:r>
              <a:rPr lang="ru-RU" sz="6000" i="1" dirty="0" err="1" smtClean="0"/>
              <a:t>Радкевич</a:t>
            </a:r>
            <a:r>
              <a:rPr lang="ru-RU" sz="6000" i="1" dirty="0" smtClean="0"/>
              <a:t> (Пермский балет. Наде Павловой // Урал. – 1977. - № 4. - С. 153).</a:t>
            </a:r>
            <a:endParaRPr lang="ru-RU" sz="6000" dirty="0" smtClean="0"/>
          </a:p>
          <a:p>
            <a:pPr>
              <a:buNone/>
            </a:pPr>
            <a:endParaRPr lang="ru-RU" sz="6000" dirty="0" smtClean="0"/>
          </a:p>
          <a:p>
            <a:pPr>
              <a:buNone/>
            </a:pPr>
            <a:endParaRPr lang="ru-RU" sz="5600" dirty="0" smtClean="0"/>
          </a:p>
          <a:p>
            <a:endParaRPr lang="ru-RU" dirty="0"/>
          </a:p>
        </p:txBody>
      </p:sp>
      <p:pic>
        <p:nvPicPr>
          <p:cNvPr id="5121" name="Picture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8200" y="1857364"/>
            <a:ext cx="4038600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883</TotalTime>
  <Words>860</Words>
  <PresentationFormat>Экран (4:3)</PresentationFormat>
  <Paragraphs>122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Поток</vt:lpstr>
      <vt:lpstr>Слайд 1</vt:lpstr>
      <vt:lpstr>Слайд 2</vt:lpstr>
      <vt:lpstr>Образы балета в картинах</vt:lpstr>
      <vt:lpstr>      Эдгар Дега. Репетиция на сцене.</vt:lpstr>
      <vt:lpstr>      Эдгар Дега. Голубые танцовщицы.</vt:lpstr>
      <vt:lpstr>      Эдгар Дега. Звезда</vt:lpstr>
      <vt:lpstr>Актеры в балете</vt:lpstr>
      <vt:lpstr>           Надежда Васильевна Павлова</vt:lpstr>
      <vt:lpstr>           Надежда  Павлова-звезда Большого театра</vt:lpstr>
      <vt:lpstr>Надежда Павлова- народная артистка СССР</vt:lpstr>
      <vt:lpstr>Образы балета в скульптурах</vt:lpstr>
      <vt:lpstr>Портрет      </vt:lpstr>
      <vt:lpstr>Портрет     </vt:lpstr>
      <vt:lpstr>      Рисунок</vt:lpstr>
      <vt:lpstr>Открытка     </vt:lpstr>
      <vt:lpstr>     </vt:lpstr>
      <vt:lpstr>Главное, точно соблюдать пропорции и расположение контурных начальных линий, тогда рисунок будет более точным. Вначале нарисуйте юбку балерины (пачку), в виде наклоненного овала, только левый край нарисуйте острым. Далее нарисуйте две линии для ног балерины, две руки и кружок для головы. Теперь вам будет легче рисовать балерину.</vt:lpstr>
      <vt:lpstr>1. Начальные контуры рисунка балерины</vt:lpstr>
      <vt:lpstr>На следующих этапах, нужно лишь добавлять к основному контуру карандашом линии, вырисовывая фигуру балерины полностью. Нарисуйте линию плеч, линию талии и приблизительную форму ног. Балерина должна быть стройной, поэтому старайтесь рисовать ее фигуру изящной и высокой, чтобы балерина не получилась полной.</vt:lpstr>
      <vt:lpstr>2. Общая форма балерины</vt:lpstr>
      <vt:lpstr>Нарисуйте полностью форму ног и рук балерины. В танце она стоит на носочках, поэтому рисовать их вообще-то несложно, тем более что на ногах у нее пуанты.</vt:lpstr>
      <vt:lpstr>3. Нарисуйте полностью форму ног и рук балерины</vt:lpstr>
      <vt:lpstr>Этот этап рисунка балерины уже можно сказать заключительный. Во всяком случае, после того как вы удалите лишние контурные линии ластиком и нарисуете ладони и пальцы рук, балерина уже будет "танцевать". Останется только к рисунку балерины добавить несколько деталей и нарисовать лицо.</vt:lpstr>
      <vt:lpstr>4. Удалите с рисунка лишние контурные линии</vt:lpstr>
      <vt:lpstr>Нарисовать платье балерине несложно, а вот нарисовать лицо достаточно сложно, особенно без опыта. Если вы рисуете картинку на весь лист, то нужно постараться лицо нарисовать в деталях. Если картинка небольшая, то вполне можно обойтись лишь несколькими штрихами для рта, носа и бровей и после слегка затенить лицо. Волосы у балерины всегда прибраны, поэтому небольшого контура вокруг головы вполне достаточно. Вот теперь балерина уже почти живая, и останется лишь украсить ее платье, точнее костюм балерины и добавить на рисунке балерины теней.</vt:lpstr>
      <vt:lpstr>5. Как нарисовать лицо балерины</vt:lpstr>
      <vt:lpstr>6. Заключительный этап рисунка балерины</vt:lpstr>
      <vt:lpstr>Поскольку балерина танцует на сцене желательно сцену тоже нарисовать, можно даже с окружающей в перспективе обстановкой, декорациями. </vt:lpstr>
      <vt:lpstr>Слайд 29</vt:lpstr>
      <vt:lpstr>      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Камальдинова</cp:lastModifiedBy>
  <cp:revision>80</cp:revision>
  <dcterms:created xsi:type="dcterms:W3CDTF">2017-04-11T16:11:34Z</dcterms:created>
  <dcterms:modified xsi:type="dcterms:W3CDTF">2022-04-13T10:34:50Z</dcterms:modified>
</cp:coreProperties>
</file>