
<file path=[Content_Types].xml><?xml version="1.0" encoding="utf-8"?>
<Types xmlns="http://schemas.openxmlformats.org/package/2006/content-types">
  <Default Extension="png" ContentType="image/png"/>
  <Default Extension="mp3" ContentType="audio/mpe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</p:sldMasterIdLst>
  <p:sldIdLst>
    <p:sldId id="287" r:id="rId2"/>
    <p:sldId id="288" r:id="rId3"/>
    <p:sldId id="289" r:id="rId4"/>
    <p:sldId id="292" r:id="rId5"/>
    <p:sldId id="271" r:id="rId6"/>
    <p:sldId id="279" r:id="rId7"/>
    <p:sldId id="267" r:id="rId8"/>
    <p:sldId id="261" r:id="rId9"/>
    <p:sldId id="280" r:id="rId10"/>
    <p:sldId id="290" r:id="rId11"/>
    <p:sldId id="286" r:id="rId12"/>
    <p:sldId id="293" r:id="rId13"/>
    <p:sldId id="285" r:id="rId14"/>
    <p:sldId id="270" r:id="rId15"/>
    <p:sldId id="294" r:id="rId16"/>
    <p:sldId id="291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5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4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417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99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371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021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2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039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413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0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25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385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056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74000">
              <a:srgbClr val="FBC5A7"/>
            </a:gs>
            <a:gs pos="100000">
              <a:srgbClr val="92D0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2C1AA-9C72-4C19-8C60-79C7ACD109B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6EFE8-D770-4924-8421-D459C4CAB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58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clrChange>
              <a:clrFrom>
                <a:srgbClr val="040205"/>
              </a:clrFrom>
              <a:clrTo>
                <a:srgbClr val="04020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6600"/>
          </a:xfrm>
        </p:spPr>
      </p:pic>
      <p:pic>
        <p:nvPicPr>
          <p:cNvPr id="3" name="на уро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7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Поработать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отрывком.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Распределить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роли.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Разучить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героев.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спектакль.	</a:t>
            </a:r>
          </a:p>
        </p:txBody>
      </p:sp>
    </p:spTree>
    <p:extLst>
      <p:ext uri="{BB962C8B-B14F-4D97-AF65-F5344CB8AC3E}">
        <p14:creationId xmlns:p14="http://schemas.microsoft.com/office/powerpoint/2010/main" val="381886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20530" y="412954"/>
            <a:ext cx="7964129" cy="13273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АКТЁРЫ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3575" y="4581823"/>
            <a:ext cx="4660491" cy="1932040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У- удав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62684" y="2861182"/>
            <a:ext cx="4729316" cy="145026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- слон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790335" y="1740310"/>
            <a:ext cx="796413" cy="60468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672348" y="1740310"/>
            <a:ext cx="1563329" cy="299392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975987" y="1740310"/>
            <a:ext cx="1496501" cy="11208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277465" y="4552317"/>
            <a:ext cx="6034548" cy="193204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 - попугай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179574" y="1858297"/>
            <a:ext cx="599769" cy="2797271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0" y="2364648"/>
            <a:ext cx="6779343" cy="158791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 - мартышка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270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31083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Доброжелательно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026" name="Picture 2" descr="E:\к уроку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471486"/>
            <a:ext cx="2952750" cy="2214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55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98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28699" y="2902375"/>
            <a:ext cx="101346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Раз, два, три, четыре, пять!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(шаги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месте)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Начинаю вас не знать! (поворот  вокруг себя)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Расходитесь, разбегайтесь, (бег на месте)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Чтобы встретиться опять! (помахать руками)</a:t>
            </a:r>
            <a:endParaRPr lang="ru-RU" sz="3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0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Teatralnyj_-_zvonok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57612" y="417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106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аплодисменты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63000" y="4488974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20004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71500"/>
            <a:ext cx="10515600" cy="56054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1.Сделать обложку для сказки.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должно быть на обложке книги? (автор, название сказки, иллюстрация)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Подготовить  пересказ текста от лица одного героя.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Составить 5 вопросов к тексту.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ридумать продолжение сказки.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63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" r="2505" b="4173"/>
          <a:stretch/>
        </p:blipFill>
        <p:spPr>
          <a:xfrm>
            <a:off x="6529388" y="850055"/>
            <a:ext cx="4814888" cy="4722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27906"/>
            <a:ext cx="46767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3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«Верно-неверно»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450" y="1877989"/>
            <a:ext cx="6986588" cy="4651398"/>
          </a:xfrm>
        </p:spPr>
      </p:pic>
    </p:spTree>
    <p:extLst>
      <p:ext uri="{BB962C8B-B14F-4D97-AF65-F5344CB8AC3E}">
        <p14:creationId xmlns:p14="http://schemas.microsoft.com/office/powerpoint/2010/main" val="81887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365125"/>
            <a:ext cx="9344025" cy="62208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Безымянный (4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3235" y="58087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2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20530" y="412954"/>
            <a:ext cx="7964129" cy="193204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СПЕКТАКЛЬ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00375" y="4773552"/>
            <a:ext cx="5729287" cy="193204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Выступление АКТЁРОВ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400799" y="2807101"/>
            <a:ext cx="5609305" cy="193204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rgbClr val="00B0F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Создание ДЕКОРАЦИИ</a:t>
            </a:r>
          </a:p>
        </p:txBody>
      </p:sp>
      <p:sp>
        <p:nvSpPr>
          <p:cNvPr id="7" name="Овал 6"/>
          <p:cNvSpPr/>
          <p:nvPr/>
        </p:nvSpPr>
        <p:spPr>
          <a:xfrm>
            <a:off x="211392" y="2861182"/>
            <a:ext cx="5157021" cy="19320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Создание афиши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878826" y="2344994"/>
            <a:ext cx="914400" cy="5161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>
            <a:off x="5860026" y="2344994"/>
            <a:ext cx="4993" cy="24285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157884" y="2344994"/>
            <a:ext cx="791497" cy="5161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9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83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8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фиша</a:t>
            </a:r>
            <a:endParaRPr lang="ru-RU" sz="8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1183467"/>
            <a:ext cx="9687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 о спектакле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:\к уроку\афиши\71097_38-popugae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6"/>
          <a:stretch/>
        </p:blipFill>
        <p:spPr bwMode="auto">
          <a:xfrm>
            <a:off x="1083194" y="2199130"/>
            <a:ext cx="4022206" cy="437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к уроку\афиши\2894a5f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2"/>
          <a:stretch/>
        </p:blipFill>
        <p:spPr bwMode="auto">
          <a:xfrm>
            <a:off x="7013860" y="2133600"/>
            <a:ext cx="34884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3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072" y="4092268"/>
            <a:ext cx="10515600" cy="435133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создают афишу к спектаклю</a:t>
            </a:r>
            <a:endParaRPr lang="ru-RU" sz="6000" dirty="0"/>
          </a:p>
          <a:p>
            <a:pPr marL="0" indent="0">
              <a:buNone/>
            </a:pP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014179" y="1135315"/>
            <a:ext cx="110873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</a:t>
            </a:r>
            <a:endParaRPr lang="ru-RU" sz="6000" b="1" dirty="0"/>
          </a:p>
        </p:txBody>
      </p:sp>
      <p:pic>
        <p:nvPicPr>
          <p:cNvPr id="6" name="Picture 2" descr="E:\к уроку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449" y="339211"/>
            <a:ext cx="3642853" cy="36428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296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29352" y="686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7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Декоратор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715" y="2542024"/>
            <a:ext cx="10515600" cy="2161047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работник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театра, </a:t>
            </a:r>
            <a:endParaRPr lang="ru-RU" sz="5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который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создает </a:t>
            </a:r>
            <a:endParaRPr lang="ru-RU" sz="5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декорации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для спектакля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678" y="686285"/>
            <a:ext cx="5030910" cy="33518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1238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1422400"/>
            <a:ext cx="10515600" cy="1325563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Актёр</a:t>
            </a:r>
            <a:endParaRPr lang="ru-RU" sz="8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738" y="405447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—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исполнитель ролей в спектаклях и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кино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3FAE8"/>
              </a:clrFrom>
              <a:clrTo>
                <a:srgbClr val="F3FA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751" y="0"/>
            <a:ext cx="4800498" cy="4900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7562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20530" y="412954"/>
            <a:ext cx="7964129" cy="193204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СПЕКТАКЛЬ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00375" y="4773552"/>
            <a:ext cx="5729287" cy="193204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Выступление АКТЁРОВ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400799" y="2807101"/>
            <a:ext cx="5609305" cy="193204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rgbClr val="00B0F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Создание ДЕКОРАЦИИ</a:t>
            </a:r>
          </a:p>
        </p:txBody>
      </p:sp>
      <p:sp>
        <p:nvSpPr>
          <p:cNvPr id="7" name="Овал 6"/>
          <p:cNvSpPr/>
          <p:nvPr/>
        </p:nvSpPr>
        <p:spPr>
          <a:xfrm>
            <a:off x="211392" y="2861182"/>
            <a:ext cx="5157021" cy="19320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Создание афиши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878826" y="2344994"/>
            <a:ext cx="914400" cy="5161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>
            <a:off x="5860026" y="2344994"/>
            <a:ext cx="4993" cy="24285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157884" y="2344994"/>
            <a:ext cx="791497" cy="5161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20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1308</TotalTime>
  <Words>168</Words>
  <Application>Microsoft Office PowerPoint</Application>
  <PresentationFormat>Широкоэкранный</PresentationFormat>
  <Paragraphs>40</Paragraphs>
  <Slides>17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Игра «Верно-неверно»</vt:lpstr>
      <vt:lpstr>Презентация PowerPoint</vt:lpstr>
      <vt:lpstr>Презентация PowerPoint</vt:lpstr>
      <vt:lpstr>Афиша</vt:lpstr>
      <vt:lpstr>Презентация PowerPoint</vt:lpstr>
      <vt:lpstr>Декоратор</vt:lpstr>
      <vt:lpstr>Актёр</vt:lpstr>
      <vt:lpstr>Презентация PowerPoint</vt:lpstr>
      <vt:lpstr>Презентация PowerPoint</vt:lpstr>
      <vt:lpstr>Презентация PowerPoint</vt:lpstr>
      <vt:lpstr>Доброжелательно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«Пьеса «Репка на новый лад» по мотивам русской народной сказки «Репка» </dc:title>
  <dc:creator>del</dc:creator>
  <cp:lastModifiedBy>user</cp:lastModifiedBy>
  <cp:revision>53</cp:revision>
  <dcterms:created xsi:type="dcterms:W3CDTF">2016-02-26T02:35:04Z</dcterms:created>
  <dcterms:modified xsi:type="dcterms:W3CDTF">2019-04-02T03:46:41Z</dcterms:modified>
</cp:coreProperties>
</file>