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5" d="100"/>
          <a:sy n="85" d="100"/>
        </p:scale>
        <p:origin x="-137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E29B8-8F2A-48A6-AE88-55C1DC6CE61E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A7470-FAC4-441D-9DB4-012526FDE0C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E29B8-8F2A-48A6-AE88-55C1DC6CE61E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A7470-FAC4-441D-9DB4-012526FDE0C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E29B8-8F2A-48A6-AE88-55C1DC6CE61E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A7470-FAC4-441D-9DB4-012526FDE0C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E29B8-8F2A-48A6-AE88-55C1DC6CE61E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A7470-FAC4-441D-9DB4-012526FDE0C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E29B8-8F2A-48A6-AE88-55C1DC6CE61E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A7470-FAC4-441D-9DB4-012526FDE0C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E29B8-8F2A-48A6-AE88-55C1DC6CE61E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A7470-FAC4-441D-9DB4-012526FDE0C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E29B8-8F2A-48A6-AE88-55C1DC6CE61E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A7470-FAC4-441D-9DB4-012526FDE0C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E29B8-8F2A-48A6-AE88-55C1DC6CE61E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A7470-FAC4-441D-9DB4-012526FDE0C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E29B8-8F2A-48A6-AE88-55C1DC6CE61E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A7470-FAC4-441D-9DB4-012526FDE0C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E29B8-8F2A-48A6-AE88-55C1DC6CE61E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A7470-FAC4-441D-9DB4-012526FDE0C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E29B8-8F2A-48A6-AE88-55C1DC6CE61E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ADA7470-FAC4-441D-9DB4-012526FDE0C7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F1E29B8-8F2A-48A6-AE88-55C1DC6CE61E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ADA7470-FAC4-441D-9DB4-012526FDE0C7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wedg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What do the star signs say?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?????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/>
          </a:p>
          <a:p>
            <a:pPr algn="ctr">
              <a:buNone/>
            </a:pPr>
            <a:r>
              <a:rPr lang="en-US" dirty="0" smtClean="0"/>
              <a:t>This is the season</a:t>
            </a:r>
          </a:p>
          <a:p>
            <a:pPr algn="ctr">
              <a:buNone/>
            </a:pPr>
            <a:r>
              <a:rPr lang="en-US" dirty="0" smtClean="0"/>
              <a:t>When the days are cool,</a:t>
            </a:r>
          </a:p>
          <a:p>
            <a:pPr algn="ctr">
              <a:buNone/>
            </a:pPr>
            <a:r>
              <a:rPr lang="en-US" dirty="0" smtClean="0"/>
              <a:t>When we eat apples</a:t>
            </a:r>
          </a:p>
          <a:p>
            <a:pPr algn="ctr">
              <a:buNone/>
            </a:pPr>
            <a:r>
              <a:rPr lang="en-US" dirty="0" smtClean="0"/>
              <a:t>And go to school.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C:\Users\User\Desktop\pexels-photo-2672979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005064"/>
            <a:ext cx="4124297" cy="2664296"/>
          </a:xfrm>
          <a:prstGeom prst="rect">
            <a:avLst/>
          </a:prstGeom>
          <a:noFill/>
        </p:spPr>
      </p:pic>
      <p:pic>
        <p:nvPicPr>
          <p:cNvPr id="1026" name="Picture 2" descr="C:\Users\User\Desktop\astrology-chart-zodiac-sign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67630"/>
            <a:ext cx="4133914" cy="4120996"/>
          </a:xfrm>
          <a:prstGeom prst="rect">
            <a:avLst/>
          </a:prstGeom>
          <a:noFill/>
        </p:spPr>
      </p:pic>
      <p:pic>
        <p:nvPicPr>
          <p:cNvPr id="1027" name="Picture 3" descr="C:\Users\User\Desktop\znaki-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1" y="188640"/>
            <a:ext cx="4428489" cy="2952328"/>
          </a:xfrm>
          <a:prstGeom prst="rect">
            <a:avLst/>
          </a:prstGeom>
          <a:noFill/>
        </p:spPr>
      </p:pic>
      <p:pic>
        <p:nvPicPr>
          <p:cNvPr id="1029" name="Picture 5" descr="C:\Users\User\Desktop\pexels-photo-1181622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4221088"/>
            <a:ext cx="3744416" cy="2501270"/>
          </a:xfrm>
          <a:prstGeom prst="rect">
            <a:avLst/>
          </a:prstGeom>
          <a:noFill/>
        </p:spPr>
      </p:pic>
      <p:pic>
        <p:nvPicPr>
          <p:cNvPr id="1030" name="Picture 6" descr="C:\Users\User\Desktop\7-habits-of-highly-effective-sp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75656" y="1196752"/>
            <a:ext cx="4352483" cy="2448272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/>
              <a:t>b</a:t>
            </a:r>
            <a:r>
              <a:rPr lang="en-US" dirty="0" smtClean="0"/>
              <a:t>r.ght</a:t>
            </a:r>
          </a:p>
          <a:p>
            <a:pPr algn="ctr">
              <a:buNone/>
            </a:pPr>
            <a:r>
              <a:rPr lang="en-US" dirty="0"/>
              <a:t>h</a:t>
            </a:r>
            <a:r>
              <a:rPr lang="en-US" dirty="0" smtClean="0"/>
              <a:t>on.st</a:t>
            </a:r>
          </a:p>
          <a:p>
            <a:pPr algn="ctr">
              <a:buNone/>
            </a:pPr>
            <a:r>
              <a:rPr lang="en-US" dirty="0" smtClean="0"/>
              <a:t>cl.ver</a:t>
            </a:r>
          </a:p>
          <a:p>
            <a:pPr algn="ctr">
              <a:buNone/>
            </a:pPr>
            <a:r>
              <a:rPr lang="en-US" dirty="0" err="1"/>
              <a:t>b</a:t>
            </a:r>
            <a:r>
              <a:rPr lang="en-US" dirty="0" err="1" smtClean="0"/>
              <a:t>os.y</a:t>
            </a:r>
            <a:endParaRPr lang="en-US" dirty="0" smtClean="0"/>
          </a:p>
          <a:p>
            <a:pPr algn="ctr">
              <a:buNone/>
            </a:pPr>
            <a:r>
              <a:rPr lang="en-US" dirty="0" err="1" smtClean="0"/>
              <a:t>s.y</a:t>
            </a:r>
            <a:endParaRPr lang="en-US" dirty="0" smtClean="0"/>
          </a:p>
          <a:p>
            <a:pPr algn="ctr">
              <a:buNone/>
            </a:pPr>
            <a:r>
              <a:rPr lang="en-US" dirty="0" err="1" smtClean="0"/>
              <a:t>pol.te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err="1"/>
              <a:t>t</a:t>
            </a:r>
            <a:r>
              <a:rPr lang="en-US" dirty="0" err="1" smtClean="0"/>
              <a:t>alk.tive</a:t>
            </a:r>
            <a:endParaRPr lang="en-US" dirty="0" smtClean="0"/>
          </a:p>
          <a:p>
            <a:r>
              <a:rPr lang="en-US" dirty="0" err="1"/>
              <a:t>c</a:t>
            </a:r>
            <a:r>
              <a:rPr lang="en-US" dirty="0" err="1" smtClean="0"/>
              <a:t>he.rful</a:t>
            </a:r>
            <a:endParaRPr lang="en-US" dirty="0" smtClean="0"/>
          </a:p>
          <a:p>
            <a:r>
              <a:rPr lang="en-US" dirty="0" err="1"/>
              <a:t>l</a:t>
            </a:r>
            <a:r>
              <a:rPr lang="en-US" dirty="0" err="1" smtClean="0"/>
              <a:t>.zy</a:t>
            </a:r>
            <a:endParaRPr lang="en-US" dirty="0" smtClean="0"/>
          </a:p>
          <a:p>
            <a:r>
              <a:rPr lang="en-US" dirty="0" err="1"/>
              <a:t>s</a:t>
            </a:r>
            <a:r>
              <a:rPr lang="en-US" dirty="0" err="1" smtClean="0"/>
              <a:t>m.rt</a:t>
            </a:r>
            <a:endParaRPr lang="en-US" dirty="0" smtClean="0"/>
          </a:p>
          <a:p>
            <a:r>
              <a:rPr lang="en-US" dirty="0" err="1"/>
              <a:t>s</a:t>
            </a:r>
            <a:r>
              <a:rPr lang="en-US" dirty="0" err="1" smtClean="0"/>
              <a:t>oc.able</a:t>
            </a:r>
            <a:endParaRPr lang="en-US" dirty="0" smtClean="0"/>
          </a:p>
          <a:p>
            <a:r>
              <a:rPr lang="en-US" dirty="0" err="1"/>
              <a:t>b</a:t>
            </a:r>
            <a:r>
              <a:rPr lang="en-US" dirty="0" err="1" smtClean="0"/>
              <a:t>o.stful</a:t>
            </a:r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It’s true that I’m….</a:t>
            </a:r>
          </a:p>
          <a:p>
            <a:pPr>
              <a:buNone/>
            </a:pPr>
            <a:r>
              <a:rPr lang="en-US" dirty="0" smtClean="0"/>
              <a:t>but I don’t think that I’m…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Honest</a:t>
            </a:r>
          </a:p>
          <a:p>
            <a:r>
              <a:rPr lang="en-US" dirty="0" smtClean="0"/>
              <a:t>Sociable</a:t>
            </a:r>
          </a:p>
          <a:p>
            <a:r>
              <a:rPr lang="en-US" dirty="0" smtClean="0"/>
              <a:t>Talkative</a:t>
            </a:r>
          </a:p>
          <a:p>
            <a:r>
              <a:rPr lang="en-US" dirty="0" smtClean="0"/>
              <a:t>Lazy</a:t>
            </a:r>
          </a:p>
          <a:p>
            <a:r>
              <a:rPr lang="en-US" dirty="0" smtClean="0"/>
              <a:t>Bossy</a:t>
            </a:r>
          </a:p>
          <a:p>
            <a:r>
              <a:rPr lang="en-US" dirty="0" smtClean="0"/>
              <a:t>Friendly</a:t>
            </a:r>
          </a:p>
          <a:p>
            <a:r>
              <a:rPr lang="en-US" dirty="0" smtClean="0"/>
              <a:t>Clever</a:t>
            </a:r>
          </a:p>
          <a:p>
            <a:r>
              <a:rPr lang="en-US" dirty="0" smtClean="0"/>
              <a:t>Smart</a:t>
            </a:r>
          </a:p>
          <a:p>
            <a:r>
              <a:rPr lang="en-US" dirty="0" smtClean="0"/>
              <a:t>Polite</a:t>
            </a:r>
          </a:p>
          <a:p>
            <a:r>
              <a:rPr lang="en-US" dirty="0" smtClean="0"/>
              <a:t>Bright</a:t>
            </a:r>
          </a:p>
          <a:p>
            <a:r>
              <a:rPr lang="en-US" dirty="0" smtClean="0"/>
              <a:t>Shy</a:t>
            </a:r>
          </a:p>
          <a:p>
            <a:r>
              <a:rPr lang="en-US" dirty="0" smtClean="0"/>
              <a:t>boastful</a:t>
            </a:r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shy</a:t>
            </a:r>
          </a:p>
          <a:p>
            <a:pPr algn="ctr">
              <a:buNone/>
            </a:pPr>
            <a:r>
              <a:rPr lang="en-US" dirty="0"/>
              <a:t>t</a:t>
            </a:r>
            <a:r>
              <a:rPr lang="en-US" dirty="0" smtClean="0"/>
              <a:t>alkative</a:t>
            </a:r>
          </a:p>
          <a:p>
            <a:pPr algn="ctr">
              <a:buNone/>
            </a:pPr>
            <a:r>
              <a:rPr lang="en-US" dirty="0" smtClean="0"/>
              <a:t>honest</a:t>
            </a:r>
          </a:p>
          <a:p>
            <a:pPr algn="ctr">
              <a:buNone/>
            </a:pPr>
            <a:r>
              <a:rPr lang="en-US" dirty="0"/>
              <a:t>h</a:t>
            </a:r>
            <a:r>
              <a:rPr lang="en-US" dirty="0" smtClean="0"/>
              <a:t>appy</a:t>
            </a:r>
          </a:p>
          <a:p>
            <a:pPr algn="ctr">
              <a:buNone/>
            </a:pPr>
            <a:r>
              <a:rPr lang="en-US" dirty="0"/>
              <a:t>c</a:t>
            </a:r>
            <a:r>
              <a:rPr lang="en-US" dirty="0" smtClean="0"/>
              <a:t>lever</a:t>
            </a:r>
          </a:p>
          <a:p>
            <a:pPr algn="ctr">
              <a:buNone/>
            </a:pPr>
            <a:r>
              <a:rPr lang="en-US" dirty="0" smtClean="0"/>
              <a:t>lazy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/>
              <a:t>s</a:t>
            </a:r>
            <a:r>
              <a:rPr lang="en-US" dirty="0" smtClean="0"/>
              <a:t>ad</a:t>
            </a:r>
          </a:p>
          <a:p>
            <a:pPr algn="ctr">
              <a:buNone/>
            </a:pPr>
            <a:r>
              <a:rPr lang="en-US" dirty="0"/>
              <a:t>s</a:t>
            </a:r>
            <a:r>
              <a:rPr lang="en-US" dirty="0" smtClean="0"/>
              <a:t>illy</a:t>
            </a:r>
          </a:p>
          <a:p>
            <a:pPr algn="ctr">
              <a:buNone/>
            </a:pPr>
            <a:r>
              <a:rPr lang="en-US" dirty="0"/>
              <a:t>q</a:t>
            </a:r>
            <a:r>
              <a:rPr lang="en-US" dirty="0" smtClean="0"/>
              <a:t>uiet</a:t>
            </a:r>
          </a:p>
          <a:p>
            <a:pPr algn="ctr">
              <a:buNone/>
            </a:pPr>
            <a:r>
              <a:rPr lang="en-US" dirty="0"/>
              <a:t>h</a:t>
            </a:r>
            <a:r>
              <a:rPr lang="en-US" dirty="0" smtClean="0"/>
              <a:t>ardworking</a:t>
            </a:r>
          </a:p>
          <a:p>
            <a:pPr algn="ctr">
              <a:buNone/>
            </a:pPr>
            <a:r>
              <a:rPr lang="en-US" dirty="0"/>
              <a:t>u</a:t>
            </a:r>
            <a:r>
              <a:rPr lang="en-US" dirty="0" smtClean="0"/>
              <a:t>nfair</a:t>
            </a:r>
          </a:p>
          <a:p>
            <a:pPr algn="ctr">
              <a:buNone/>
            </a:pPr>
            <a:r>
              <a:rPr lang="en-US" dirty="0" smtClean="0"/>
              <a:t>brave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AIMS OF THE LESSON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arenR"/>
            </a:pPr>
            <a:r>
              <a:rPr lang="en-US" b="1" dirty="0" smtClean="0">
                <a:solidFill>
                  <a:schemeClr val="tx1"/>
                </a:solidFill>
              </a:rPr>
              <a:t>To read about the star signs</a:t>
            </a:r>
          </a:p>
          <a:p>
            <a:pPr marL="514350" indent="-514350">
              <a:buAutoNum type="arabicParenR"/>
            </a:pPr>
            <a:r>
              <a:rPr lang="en-US" b="1" dirty="0" smtClean="0">
                <a:solidFill>
                  <a:schemeClr val="tx1"/>
                </a:solidFill>
              </a:rPr>
              <a:t>To know new words and use them</a:t>
            </a:r>
          </a:p>
          <a:p>
            <a:pPr marL="514350" indent="-514350">
              <a:buAutoNum type="arabicParenR"/>
            </a:pPr>
            <a:r>
              <a:rPr lang="en-US" b="1" dirty="0" smtClean="0">
                <a:solidFill>
                  <a:schemeClr val="tx1"/>
                </a:solidFill>
              </a:rPr>
              <a:t>To learn how to describe yourself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600" dirty="0" smtClean="0"/>
              <a:t>Good job!!!</a:t>
            </a:r>
            <a:endParaRPr lang="ru-RU" sz="6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8800" dirty="0" smtClean="0">
              <a:solidFill>
                <a:srgbClr val="FF0000"/>
              </a:solidFill>
            </a:endParaRPr>
          </a:p>
          <a:p>
            <a:pPr algn="ctr">
              <a:buNone/>
            </a:pPr>
            <a:endParaRPr lang="ru-RU" sz="8800" dirty="0">
              <a:solidFill>
                <a:srgbClr val="FF0000"/>
              </a:solidFill>
            </a:endParaRPr>
          </a:p>
        </p:txBody>
      </p:sp>
      <p:pic>
        <p:nvPicPr>
          <p:cNvPr id="6" name="Picture 2" descr="C:\Users\User\Desktop\eb9887c9d3664430a03b3ec37f13735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348880"/>
            <a:ext cx="5910076" cy="3798093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33</TotalTime>
  <Words>102</Words>
  <Application>Microsoft Office PowerPoint</Application>
  <PresentationFormat>Экран (4:3)</PresentationFormat>
  <Paragraphs>56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Поток</vt:lpstr>
      <vt:lpstr>What do the star signs say?</vt:lpstr>
      <vt:lpstr>?????</vt:lpstr>
      <vt:lpstr>Слайд 3</vt:lpstr>
      <vt:lpstr>Слайд 4</vt:lpstr>
      <vt:lpstr>Слайд 5</vt:lpstr>
      <vt:lpstr>Слайд 6</vt:lpstr>
      <vt:lpstr>THE AIMS OF THE LESSON</vt:lpstr>
      <vt:lpstr>Good job!!!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do the star signs say?</dc:title>
  <dc:creator>User</dc:creator>
  <cp:lastModifiedBy>User</cp:lastModifiedBy>
  <cp:revision>4</cp:revision>
  <dcterms:created xsi:type="dcterms:W3CDTF">2022-04-15T05:58:52Z</dcterms:created>
  <dcterms:modified xsi:type="dcterms:W3CDTF">2022-04-15T06:32:33Z</dcterms:modified>
</cp:coreProperties>
</file>