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6" r:id="rId1"/>
  </p:sld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6E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879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4758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459592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2821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39561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97187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0460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879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139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267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683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2602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1141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0102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726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7117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587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974388" cy="105410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«Цветы из бумажных салфеток»</a:t>
            </a:r>
          </a:p>
        </p:txBody>
      </p:sp>
      <p:pic>
        <p:nvPicPr>
          <p:cNvPr id="1027" name="Picture 3" descr="G:\Новая папка (2)\20160219_090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8299" y="1834585"/>
            <a:ext cx="3605637" cy="480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908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28700" y="1181100"/>
            <a:ext cx="11163300" cy="52832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br>
              <a:rPr lang="ru-RU" sz="3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творческого мышления и воображения обучающихся на основе знакомства с технологией изготовления изделий из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бумажных салфеток. 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sz="27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обучающихся с техникой изготовления ручных изделий из бумажных салфеток; научить изготавливать цветы в данной технике;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развивать 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навыки мыслительного анализа последовательности изготовления изделия и практического выполнения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 к прикладным видам творчества, трудолюбие, аккуратность, культуру труда, желание создавать красоту своими руками.</a:t>
            </a:r>
            <a:r>
              <a:rPr lang="ru-RU" sz="27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7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6600" y="1316600"/>
            <a:ext cx="5778500" cy="3814201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524000" y="304800"/>
            <a:ext cx="10071100" cy="61722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цветов нам понадобятся следующие материалы: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ножницы;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нитки;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клей;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шпажки;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бумажные салфетки.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sz="24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ходу нашей работы не забывайте соблюдать технику безопасности при работе с ножницами,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клеем, колющимися предметами.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21500" y="4487333"/>
            <a:ext cx="2297112" cy="11387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68412" y="1498601"/>
            <a:ext cx="11012488" cy="166369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зеленой салфетки вырезаем чашелистики, листочки и полоски для оформления стебелька.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2100" y="2772018"/>
            <a:ext cx="4561306" cy="3420980"/>
          </a:xfrm>
          <a:prstGeom prst="rect">
            <a:avLst/>
          </a:prstGeom>
        </p:spPr>
      </p:pic>
      <p:pic>
        <p:nvPicPr>
          <p:cNvPr id="2050" name="Picture 2" descr="G:\Новая папка (2)\20160219_0845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500" y="2772018"/>
            <a:ext cx="4561306" cy="342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482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8912" y="1808123"/>
            <a:ext cx="3062470" cy="229685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39281" y="137758"/>
            <a:ext cx="9535119" cy="307976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бутона: - салфетку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разрезаем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пополам, склеиваем узкие края;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складываем пополам, не приминая сгиб; - острый край шпажки смазываем клеем; - наматываем салфетку на шпажку формируя складки.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G:\Новая папка (2)\20160219_0848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7912" y="1778980"/>
            <a:ext cx="3101328" cy="232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Новая папка (2)\20160219_0849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9264" y="4399510"/>
            <a:ext cx="3148643" cy="236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Новая папка (2)\20160219_0850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9385" y="4399510"/>
            <a:ext cx="3059122" cy="229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28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35442"/>
            <a:ext cx="10591800" cy="1184857"/>
          </a:xfrm>
        </p:spPr>
        <p:txBody>
          <a:bodyPr>
            <a:normAutofit fontScale="90000"/>
          </a:bodyPr>
          <a:lstStyle/>
          <a:p>
            <a:pPr marL="274320" lvl="0" indent="-274320">
              <a:spcBef>
                <a:spcPts val="0"/>
              </a:spcBef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Изготовление бутона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- уголок салфетки подгибаем; - с помощью нитки перетягиваем складки бутона;- наклеиваем чашелистики;- формируем стебель.</a:t>
            </a:r>
            <a:r>
              <a:rPr lang="ru-RU" sz="2400" b="1" dirty="0">
                <a:solidFill>
                  <a:srgbClr val="0F6FC6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F6FC6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6" descr="G:\Новая папка (2)\20160219_0851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527" y="1420299"/>
            <a:ext cx="3162201" cy="23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G:\Новая папка (2)\20160219_0851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344" y="1429556"/>
            <a:ext cx="3103808" cy="232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Новая папка (2)\20160216_1440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121" y="4110773"/>
            <a:ext cx="3243333" cy="24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Новая папка (2)\20160216_144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788" y="4110773"/>
            <a:ext cx="3243332" cy="24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88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3719" y="748584"/>
            <a:ext cx="7497027" cy="259849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Приклеиваем заготовленный  листочек к середине шпажки; - обматываем стебелек нарезанными полосками.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G:\РМО\мастер класс\20160216_144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387" y="1271609"/>
            <a:ext cx="3537397" cy="265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РМО\мастер класс\20160216_1444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0992" y="2699376"/>
            <a:ext cx="3533104" cy="264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РМО\мастер класс\20160216_1446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611" y="3924657"/>
            <a:ext cx="3636135" cy="27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059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596900" y="635717"/>
            <a:ext cx="10972800" cy="811369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цветок готов!!!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G:\РМО\мастер класс\20160220_1407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000" y="2164588"/>
            <a:ext cx="4413159" cy="330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:\Новая папка (2)\20160219_0902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6900" y="1447086"/>
            <a:ext cx="3734338" cy="497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395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704088"/>
            <a:ext cx="6794500" cy="315671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G:\Новая папка (2)\20160219_0902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014" y="236471"/>
            <a:ext cx="4787185" cy="638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24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367</TotalTime>
  <Words>145</Words>
  <Application>Microsoft Office PowerPoint</Application>
  <PresentationFormat>Произвольный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«Цветы из бумажных салфеток»</vt:lpstr>
      <vt:lpstr>Цель:  - развитие творческого мышления и воображения обучающихся на основе знакомства с технологией изготовления изделий из бумажных салфеток.   Задачи:  - познакомить обучающихся с техникой изготовления ручных изделий из бумажных салфеток; научить изготавливать цветы в данной технике;  -  развивать навыки мыслительного анализа последовательности изготовления изделия и практического выполнения задания;  - воспитывать интерес к прикладным видам творчества, трудолюбие, аккуратность, культуру труда, желание создавать красоту своими руками. </vt:lpstr>
      <vt:lpstr>Слайд 3</vt:lpstr>
      <vt:lpstr>Слайд 4</vt:lpstr>
      <vt:lpstr>Слайд 5</vt:lpstr>
      <vt:lpstr>Изготовление бутона: - уголок салфетки подгибаем; - с помощью нитки перетягиваем складки бутона;- наклеиваем чашелистики;- формируем стебель. </vt:lpstr>
      <vt:lpstr>Слайд 7</vt:lpstr>
      <vt:lpstr>Слайд 8</vt:lpstr>
      <vt:lpstr>Спасибо за внимание!!!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«Цветы из бумажных салфеток»</dc:title>
  <dc:creator>Александр Кокорин</dc:creator>
  <cp:lastModifiedBy>User</cp:lastModifiedBy>
  <cp:revision>34</cp:revision>
  <dcterms:created xsi:type="dcterms:W3CDTF">2016-02-18T10:58:55Z</dcterms:created>
  <dcterms:modified xsi:type="dcterms:W3CDTF">2020-08-04T11:56:46Z</dcterms:modified>
</cp:coreProperties>
</file>