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6" r:id="rId3"/>
    <p:sldId id="284" r:id="rId4"/>
    <p:sldId id="258" r:id="rId5"/>
    <p:sldId id="257" r:id="rId6"/>
    <p:sldId id="259" r:id="rId7"/>
    <p:sldId id="261" r:id="rId8"/>
    <p:sldId id="260" r:id="rId9"/>
    <p:sldId id="262" r:id="rId10"/>
    <p:sldId id="263" r:id="rId11"/>
    <p:sldId id="264" r:id="rId12"/>
    <p:sldId id="265" r:id="rId13"/>
    <p:sldId id="283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81" autoAdjust="0"/>
    <p:restoredTop sz="94660"/>
  </p:normalViewPr>
  <p:slideViewPr>
    <p:cSldViewPr>
      <p:cViewPr varScale="1">
        <p:scale>
          <a:sx n="65" d="100"/>
          <a:sy n="65" d="100"/>
        </p:scale>
        <p:origin x="-132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000108"/>
            <a:ext cx="811708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«Земля- наш общий дом!»</a:t>
            </a:r>
          </a:p>
          <a:p>
            <a:endParaRPr lang="ru-RU" sz="4000" dirty="0" smtClean="0"/>
          </a:p>
          <a:p>
            <a:endParaRPr lang="ru-RU" sz="4000" dirty="0" smtClean="0"/>
          </a:p>
          <a:p>
            <a:pPr algn="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Documents and Settings\User\Рабочий стол\_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User\Рабочий стол\f4e18c9c63c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ocuments and Settings\User\Рабочий стол\фот\36323963584b1a95463ccc9e84ed2ce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ocuments and Settings\User\Рабочий стол\фот\YKg7VGTU-H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Documents and Settings\User\Рабочий стол\uccello-nel-petroli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Documents and Settings\User\Рабочий стол\4db39a37410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ocuments and Settings\User\Рабочий стол\фот\1203253161_bigwallpapers_ru_best_natures_top_50_06_160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Documents and Settings\User\Рабочий стол\fon_lista_i_ptic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56" y="142852"/>
            <a:ext cx="70723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</a:t>
            </a:r>
            <a:r>
              <a:rPr lang="ru-RU" sz="3200" dirty="0" smtClean="0"/>
              <a:t>Какое дерево зацветает весной первым в наших краях?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1500174"/>
            <a:ext cx="1181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Ольха,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143240" y="1500174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</a:t>
            </a:r>
            <a:r>
              <a:rPr lang="ru-RU" sz="2800" dirty="0" smtClean="0"/>
              <a:t>ерёза,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286248" y="1500174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тополь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2285992"/>
            <a:ext cx="70723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 цветением каких кустарников в наших краях наступает похолодание? 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785918" y="3500438"/>
            <a:ext cx="1217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Сирень,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928926" y="3500438"/>
            <a:ext cx="1500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черёмуха,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4357686" y="3500438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рябина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857356" y="4071942"/>
            <a:ext cx="67866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</a:t>
            </a:r>
            <a:r>
              <a:rPr lang="ru-RU" sz="3200" dirty="0" smtClean="0"/>
              <a:t>Какое дерево  не гниет в воде, а превращается в камень? 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928794" y="5429264"/>
            <a:ext cx="711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Ель,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643174" y="5429264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лиственница,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500562" y="5429264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сосна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5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6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65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5" grpId="1"/>
      <p:bldP spid="6" grpId="0"/>
      <p:bldP spid="6" grpId="1"/>
      <p:bldP spid="7" grpId="0"/>
      <p:bldP spid="8" grpId="0"/>
      <p:bldP spid="8" grpId="1"/>
      <p:bldP spid="9" grpId="0"/>
      <p:bldP spid="10" grpId="0"/>
      <p:bldP spid="10" grpId="1"/>
      <p:bldP spid="11" grpId="0"/>
      <p:bldP spid="12" grpId="0"/>
      <p:bldP spid="12" grpId="1"/>
      <p:bldP spid="13" grpId="0"/>
      <p:bldP spid="14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Documents and Settings\User\Рабочий стол\fon_lista_i_ptic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3109" y="428604"/>
            <a:ext cx="67151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/>
              <a:t>Какое дерево не боится ни морозов, ни жары?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428860" y="1714488"/>
            <a:ext cx="1156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Тополь,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643306" y="1714488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пихта,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643438" y="1714488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сосна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2428868"/>
            <a:ext cx="6664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-Какое дерево весной «плачет»? Почему? 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214546" y="3357562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Осина,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214678" y="3357562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сосна,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214810" y="335756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берёза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4143380"/>
            <a:ext cx="61436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Как нужно поступить, если увидишь поврежденную березу?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  <p:bldP spid="6" grpId="1"/>
      <p:bldP spid="7" grpId="0"/>
      <p:bldP spid="8" grpId="0"/>
      <p:bldP spid="9" grpId="0"/>
      <p:bldP spid="9" grpId="1"/>
      <p:bldP spid="10" grpId="0"/>
      <p:bldP spid="10" grpId="1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User\Рабочий стол\medium_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86116" y="1428736"/>
            <a:ext cx="52149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        </a:t>
            </a:r>
            <a:r>
              <a:rPr lang="ru-RU" sz="4800" b="1" dirty="0" smtClean="0">
                <a:solidFill>
                  <a:srgbClr val="C00000"/>
                </a:solidFill>
              </a:rPr>
              <a:t>Наши пернатые</a:t>
            </a:r>
          </a:p>
          <a:p>
            <a:r>
              <a:rPr lang="ru-RU" sz="4800" b="1" dirty="0" smtClean="0">
                <a:solidFill>
                  <a:srgbClr val="C00000"/>
                </a:solidFill>
              </a:rPr>
              <a:t>               друзья!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викторина\charitable-giving_100333696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571480"/>
            <a:ext cx="65437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Земля- наш общий дом!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User\Рабочий стол\post-318-1248678773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857232"/>
            <a:ext cx="70009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sz="2800" dirty="0" smtClean="0"/>
              <a:t>Какая птица в наших краях самой первой запевает в конце зимы, возвещая приход весны?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500166" y="2571744"/>
            <a:ext cx="123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Синица,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714612" y="2571744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дрозд,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714744" y="2571744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снегирь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3214686"/>
            <a:ext cx="77153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Какая птица прилетает перед ледоходом и «тонкими ногами ломает лед» - говорят в народе? 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000100" y="5143512"/>
            <a:ext cx="1372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Скворец,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357422" y="5143512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грач,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143240" y="5143512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трясогузка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5" grpId="1"/>
      <p:bldP spid="6" grpId="0"/>
      <p:bldP spid="6" grpId="1"/>
      <p:bldP spid="7" grpId="0"/>
      <p:bldP spid="8" grpId="0"/>
      <p:bldP spid="8" grpId="1"/>
      <p:bldP spid="9" grpId="0"/>
      <p:bldP spid="9" grpId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ocuments and Settings\User\Рабочий стол\post-318-1248678773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1142985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sz="2800" dirty="0" smtClean="0"/>
              <a:t>Как птицы ориентируются, возвращаясь на родину?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2428868"/>
            <a:ext cx="1298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 луне,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428860" y="2428868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 звёздам,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214810" y="2428868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 солнцу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3143248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Какие птицы самые дружные?(«Тронь одного – все за него горой»). 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142976" y="4429132"/>
            <a:ext cx="123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Синица,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285984" y="4429132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грач,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071802" y="4429132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ласточка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  <p:bldP spid="6" grpId="0"/>
      <p:bldP spid="6" grpId="1"/>
      <p:bldP spid="8" grpId="0"/>
      <p:bldP spid="8" grpId="1"/>
      <p:bldP spid="9" grpId="0"/>
      <p:bldP spid="9" grpId="1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User\Рабочий стол\Amazing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1428736"/>
            <a:ext cx="65566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Маленькие тайны природы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User\Рабочий стол\0003-005-Proekt-Puteshestvie-po-knigam-Gabdully-Tuka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1000108"/>
            <a:ext cx="7286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sz="2800" dirty="0" smtClean="0"/>
              <a:t>Какой зверь зимой страшен белке? Почему?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928802"/>
            <a:ext cx="884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Волк,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1928802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куница,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357422" y="1928802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лиса</a:t>
            </a:r>
            <a:endParaRPr lang="ru-RU" sz="2400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14282" y="2571744"/>
            <a:ext cx="77867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Куница белку выгоняет из жилья, съедает запасы.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286124"/>
            <a:ext cx="6681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У какого зверя зимой самый теплый дом? 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57158" y="4286256"/>
            <a:ext cx="1016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Белка,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285852" y="4286256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бобр,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357422" y="4286256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медведь</a:t>
            </a:r>
            <a:endParaRPr lang="ru-RU" sz="2400" dirty="0"/>
          </a:p>
        </p:txBody>
      </p:sp>
      <p:pic>
        <p:nvPicPr>
          <p:cNvPr id="2052" name="Picture 4" descr="D:\Documents and Settings\User\Рабочий стол\cc5016c655b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857628"/>
            <a:ext cx="2214578" cy="24595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7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8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7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770" decel="100000"/>
                                        <p:tgtEl>
                                          <p:spTgt spid="20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0" dur="77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77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  <p:bldP spid="6" grpId="0"/>
      <p:bldP spid="6" grpId="1"/>
      <p:bldP spid="2051" grpId="0"/>
      <p:bldP spid="8" grpId="0"/>
      <p:bldP spid="9" grpId="0"/>
      <p:bldP spid="10" grpId="0"/>
      <p:bldP spid="10" grpId="1"/>
      <p:bldP spid="11" grpId="0"/>
      <p:bldP spid="11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Documents and Settings\User\Рабочий стол\0003-005-Proekt-Puteshestvie-po-knigam-Gabdully-Tuka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389"/>
            <a:ext cx="9144000" cy="686938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9" y="714356"/>
            <a:ext cx="6088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sz="2800" dirty="0" smtClean="0"/>
              <a:t>Какой зверь самый чистоплотный?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1643050"/>
            <a:ext cx="1206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Куница,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857356" y="1643050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бобр,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714612" y="1643050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барсук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500307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какое время суток бобры строят свои жилища?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4000504"/>
            <a:ext cx="862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Утро,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1571604" y="4000504"/>
            <a:ext cx="13116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день,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500298" y="4000504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ночь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6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7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  <p:bldP spid="8" grpId="0"/>
      <p:bldP spid="8" grpId="1"/>
      <p:bldP spid="9" grpId="0"/>
      <p:bldP spid="9" grpId="1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Documents and Settings\User\Рабочий стол\0026-031-TSvet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357166"/>
            <a:ext cx="65722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Берегите эти земли, эти воды,</a:t>
            </a:r>
          </a:p>
          <a:p>
            <a:r>
              <a:rPr lang="ru-RU" sz="3200" b="1" i="1" dirty="0" smtClean="0">
                <a:solidFill>
                  <a:schemeClr val="bg1"/>
                </a:solidFill>
              </a:rPr>
              <a:t>Даже малую былиночку любя,</a:t>
            </a:r>
          </a:p>
          <a:p>
            <a:r>
              <a:rPr lang="ru-RU" sz="3200" b="1" i="1" dirty="0" smtClean="0">
                <a:solidFill>
                  <a:schemeClr val="bg1"/>
                </a:solidFill>
              </a:rPr>
              <a:t>Берегите всех зверей внутри природы,</a:t>
            </a:r>
          </a:p>
          <a:p>
            <a:r>
              <a:rPr lang="ru-RU" sz="3200" b="1" i="1" dirty="0" smtClean="0">
                <a:solidFill>
                  <a:schemeClr val="bg1"/>
                </a:solidFill>
              </a:rPr>
              <a:t>Убивайте лишь зверей внутри себя!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Documents and Settings\User\Рабочий стол\5ddf6d8d06e5eb49ada0e50e71ab32ba7a41a2f9.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85720" y="428604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рвите цветов, не разрушайте птичьи гнезда и муравейники. 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шумите в лесу – это волнение для обитателей наших лесов! 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Будьте осторожны с кострами! Помните – лес наше богатство!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33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викторина\26491450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857232"/>
            <a:ext cx="864399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Используемые ресурсы:</a:t>
            </a:r>
          </a:p>
          <a:p>
            <a:r>
              <a:rPr lang="ru-RU" dirty="0" smtClean="0"/>
              <a:t>Фото природы: 06</a:t>
            </a:r>
            <a:r>
              <a:rPr lang="en-US" dirty="0" smtClean="0"/>
              <a:t>bc56_7f1ce6fe_xl</a:t>
            </a:r>
          </a:p>
          <a:p>
            <a:r>
              <a:rPr lang="en-US" dirty="0" smtClean="0"/>
              <a:t>126345141839</a:t>
            </a:r>
            <a:r>
              <a:rPr lang="ru-RU" dirty="0" smtClean="0"/>
              <a:t>;</a:t>
            </a:r>
            <a:r>
              <a:rPr lang="en-US" dirty="0" smtClean="0"/>
              <a:t>  38d2ld638988</a:t>
            </a:r>
            <a:r>
              <a:rPr lang="ru-RU" dirty="0" smtClean="0"/>
              <a:t>;</a:t>
            </a:r>
            <a:r>
              <a:rPr lang="en-US" dirty="0" smtClean="0"/>
              <a:t> 1293203119maqel33</a:t>
            </a:r>
            <a:r>
              <a:rPr lang="ru-RU" dirty="0" smtClean="0"/>
              <a:t>;</a:t>
            </a:r>
            <a:r>
              <a:rPr lang="en-US" dirty="0" smtClean="0"/>
              <a:t>apesr4bestnaturestop50061600x1200</a:t>
            </a:r>
            <a:r>
              <a:rPr lang="ru-RU" dirty="0" smtClean="0"/>
              <a:t>;</a:t>
            </a:r>
            <a:r>
              <a:rPr lang="en-US" dirty="0" smtClean="0"/>
              <a:t> 2471154</a:t>
            </a:r>
            <a:r>
              <a:rPr lang="ru-RU" dirty="0" smtClean="0"/>
              <a:t>;</a:t>
            </a:r>
            <a:r>
              <a:rPr lang="en-US" dirty="0" smtClean="0"/>
              <a:t> 0b1066fbeee208c6d8615cb386d200dc</a:t>
            </a:r>
            <a:r>
              <a:rPr lang="ru-RU" dirty="0" smtClean="0"/>
              <a:t>;  0026-031-</a:t>
            </a:r>
            <a:r>
              <a:rPr lang="en-US" dirty="0" err="1" smtClean="0"/>
              <a:t>Tsvetok</a:t>
            </a:r>
            <a:r>
              <a:rPr lang="ru-RU" dirty="0" smtClean="0"/>
              <a:t>;</a:t>
            </a:r>
            <a:r>
              <a:rPr lang="en-US" dirty="0" smtClean="0"/>
              <a:t> 1203253161_b1qwallp</a:t>
            </a:r>
          </a:p>
          <a:p>
            <a:r>
              <a:rPr lang="ru-RU" dirty="0" smtClean="0"/>
              <a:t>Слайд «Планета Маленького принца» </a:t>
            </a:r>
            <a:r>
              <a:rPr lang="en-US" dirty="0" smtClean="0"/>
              <a:t>76708beaa1709696445499365b84fe4db_prev</a:t>
            </a:r>
          </a:p>
          <a:p>
            <a:r>
              <a:rPr lang="ru-RU" dirty="0" smtClean="0"/>
              <a:t>Слайд « Планета» </a:t>
            </a:r>
            <a:r>
              <a:rPr lang="en-US" dirty="0" smtClean="0"/>
              <a:t>earth</a:t>
            </a:r>
          </a:p>
          <a:p>
            <a:r>
              <a:rPr lang="ru-RU" dirty="0" smtClean="0"/>
              <a:t>Фото « Экология» </a:t>
            </a:r>
            <a:r>
              <a:rPr lang="en-US" dirty="0" smtClean="0"/>
              <a:t>preview</a:t>
            </a:r>
            <a:r>
              <a:rPr lang="ru-RU" dirty="0" smtClean="0"/>
              <a:t>;</a:t>
            </a:r>
            <a:r>
              <a:rPr lang="en-US" dirty="0" smtClean="0"/>
              <a:t> f4e18c9c63cb</a:t>
            </a:r>
            <a:r>
              <a:rPr lang="ru-RU" dirty="0" smtClean="0"/>
              <a:t>;</a:t>
            </a:r>
            <a:r>
              <a:rPr lang="en-US" dirty="0" smtClean="0"/>
              <a:t> w0m86lnl4y0</a:t>
            </a:r>
            <a:r>
              <a:rPr lang="ru-RU" dirty="0" smtClean="0"/>
              <a:t>; </a:t>
            </a:r>
            <a:r>
              <a:rPr lang="en-US" dirty="0" smtClean="0"/>
              <a:t>ykq7v6tu-hQ</a:t>
            </a:r>
            <a:r>
              <a:rPr lang="ru-RU" dirty="0" smtClean="0"/>
              <a:t>;</a:t>
            </a:r>
            <a:r>
              <a:rPr lang="en-US" dirty="0" smtClean="0"/>
              <a:t> 3632963584b1a95463ccc9e84ed2ce0</a:t>
            </a:r>
            <a:r>
              <a:rPr lang="ru-RU" dirty="0" smtClean="0"/>
              <a:t>;</a:t>
            </a:r>
            <a:r>
              <a:rPr lang="en-US" dirty="0" smtClean="0"/>
              <a:t>  1194869187</a:t>
            </a:r>
          </a:p>
          <a:p>
            <a:r>
              <a:rPr lang="ru-RU" dirty="0" smtClean="0"/>
              <a:t>«Планета» (анимация)  </a:t>
            </a:r>
            <a:r>
              <a:rPr lang="en-US" dirty="0" smtClean="0"/>
              <a:t>30471Hx</a:t>
            </a:r>
            <a:endParaRPr lang="ru-RU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Литература:</a:t>
            </a:r>
            <a:endParaRPr lang="ru-RU" sz="105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1.Дьячкова Г.Т. окружающий мир 2-4 классы. Олимпиадные задания.-</a:t>
            </a:r>
            <a:endParaRPr lang="ru-RU" sz="105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Волгоград. Издательство «Учитель», 2006 </a:t>
            </a:r>
            <a:r>
              <a:rPr lang="ru-RU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г.</a:t>
            </a:r>
            <a:endParaRPr lang="ru-RU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2.Кульневич С.В. Воспитательная работа в начальной школе.- Творческий центр «Учитель», 2008 г.</a:t>
            </a:r>
            <a:endParaRPr lang="ru-RU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3.Макчимова Т.Н. Олимпиадные задания.- Москва «Мастерская учителя», 2009г.</a:t>
            </a:r>
            <a:endParaRPr lang="ru-RU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4.Арсенина Е.Н. Внеклассные мероприятия в начальной школе. Москва «Глобус»,2008г.</a:t>
            </a:r>
            <a:endParaRPr lang="ru-RU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</a:endParaRPr>
          </a:p>
          <a:p>
            <a:endParaRPr lang="ru-RU" sz="20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8473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 1970 года 22 апреля в мире отмечается День Земли – день активных и практи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70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ocuments and Settings\User\Рабочий стол\goryi-kartinki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432"/>
            <a:ext cx="9144000" cy="6861432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User\Рабочий стол\1203253161_bigwallpapers_ru_best_natures_top_50_06_160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501254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ocuments and Settings\User\Рабочий стол\1301662651_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User\Рабочий стол\1293203119_image_1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17"/>
            <a:ext cx="9144000" cy="6854483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ocuments and Settings\User\Рабочий стол\38d21d6389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викторина\8af8ec0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409</Words>
  <PresentationFormat>Экран (4:3)</PresentationFormat>
  <Paragraphs>78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Админ</cp:lastModifiedBy>
  <cp:revision>32</cp:revision>
  <dcterms:modified xsi:type="dcterms:W3CDTF">2018-12-19T16:59:24Z</dcterms:modified>
</cp:coreProperties>
</file>