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1" r:id="rId2"/>
    <p:sldMasterId id="2147483673" r:id="rId3"/>
  </p:sldMasterIdLst>
  <p:sldIdLst>
    <p:sldId id="256" r:id="rId4"/>
    <p:sldId id="267" r:id="rId5"/>
    <p:sldId id="268" r:id="rId6"/>
    <p:sldId id="257" r:id="rId7"/>
    <p:sldId id="269" r:id="rId8"/>
    <p:sldId id="270" r:id="rId9"/>
    <p:sldId id="258" r:id="rId10"/>
    <p:sldId id="271" r:id="rId11"/>
    <p:sldId id="272" r:id="rId12"/>
    <p:sldId id="259" r:id="rId13"/>
    <p:sldId id="273" r:id="rId14"/>
    <p:sldId id="274" r:id="rId15"/>
    <p:sldId id="260" r:id="rId16"/>
    <p:sldId id="275" r:id="rId17"/>
    <p:sldId id="276" r:id="rId18"/>
    <p:sldId id="261" r:id="rId19"/>
    <p:sldId id="277" r:id="rId20"/>
    <p:sldId id="278" r:id="rId21"/>
    <p:sldId id="262" r:id="rId22"/>
    <p:sldId id="279" r:id="rId23"/>
    <p:sldId id="280" r:id="rId24"/>
    <p:sldId id="263" r:id="rId25"/>
    <p:sldId id="281" r:id="rId26"/>
    <p:sldId id="282" r:id="rId27"/>
    <p:sldId id="264" r:id="rId28"/>
    <p:sldId id="283" r:id="rId29"/>
    <p:sldId id="284" r:id="rId30"/>
    <p:sldId id="265" r:id="rId31"/>
    <p:sldId id="285" r:id="rId32"/>
    <p:sldId id="286" r:id="rId33"/>
    <p:sldId id="266" r:id="rId34"/>
    <p:sldId id="289" r:id="rId35"/>
    <p:sldId id="288" r:id="rId3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56" autoAdjust="0"/>
    <p:restoredTop sz="94660"/>
  </p:normalViewPr>
  <p:slideViewPr>
    <p:cSldViewPr>
      <p:cViewPr varScale="1">
        <p:scale>
          <a:sx n="63" d="100"/>
          <a:sy n="63" d="100"/>
        </p:scale>
        <p:origin x="-136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s://www.presentationgo.com/" TargetMode="Externa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sp>
        <p:nvSpPr>
          <p:cNvPr id="10" name="Rectangle">
            <a:extLst>
              <a:ext uri="{FF2B5EF4-FFF2-40B4-BE49-F238E27FC236}">
                <a16:creationId xmlns:a16="http://schemas.microsoft.com/office/drawing/2014/main" xmlns="" id="{E773C461-28C8-3D45-B134-B1A5363669C8}"/>
              </a:ext>
            </a:extLst>
          </p:cNvPr>
          <p:cNvSpPr/>
          <p:nvPr/>
        </p:nvSpPr>
        <p:spPr>
          <a:xfrm>
            <a:off x="0" y="1"/>
            <a:ext cx="6128385" cy="3980179"/>
          </a:xfrm>
          <a:prstGeom prst="rect">
            <a:avLst/>
          </a:prstGeom>
          <a:solidFill>
            <a:schemeClr val="accent1">
              <a:lumMod val="60000"/>
              <a:lumOff val="40000"/>
            </a:schemeClr>
          </a:solidFill>
          <a:ln w="12700">
            <a:miter lim="400000"/>
          </a:ln>
        </p:spPr>
        <p:txBody>
          <a:bodyPr lIns="38100" tIns="38100" rIns="38100" bIns="38100" anchor="ctr"/>
          <a:lstStyle/>
          <a:p>
            <a:pPr>
              <a:defRPr sz="3000">
                <a:solidFill>
                  <a:srgbClr val="FFFFFF"/>
                </a:solidFill>
              </a:defRPr>
            </a:pPr>
            <a:endParaRPr>
              <a:solidFill>
                <a:schemeClr val="bg1">
                  <a:lumMod val="95000"/>
                </a:schemeClr>
              </a:solidFill>
            </a:endParaRPr>
          </a:p>
        </p:txBody>
      </p:sp>
      <p:sp>
        <p:nvSpPr>
          <p:cNvPr id="11" name="Shape">
            <a:extLst>
              <a:ext uri="{FF2B5EF4-FFF2-40B4-BE49-F238E27FC236}">
                <a16:creationId xmlns:a16="http://schemas.microsoft.com/office/drawing/2014/main" xmlns="" id="{9FFB591D-55C6-224B-A8D8-B3C2C6478DB5}"/>
              </a:ext>
            </a:extLst>
          </p:cNvPr>
          <p:cNvSpPr/>
          <p:nvPr/>
        </p:nvSpPr>
        <p:spPr>
          <a:xfrm>
            <a:off x="6128385" y="-1"/>
            <a:ext cx="3015615" cy="398018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0"/>
                </a:lnTo>
                <a:lnTo>
                  <a:pt x="0" y="21600"/>
                </a:lnTo>
                <a:lnTo>
                  <a:pt x="21600" y="21600"/>
                </a:lnTo>
                <a:lnTo>
                  <a:pt x="21600" y="21600"/>
                </a:lnTo>
                <a:cubicBezTo>
                  <a:pt x="21600" y="9670"/>
                  <a:pt x="11930" y="0"/>
                  <a:pt x="0" y="0"/>
                </a:cubicBezTo>
                <a:close/>
              </a:path>
            </a:pathLst>
          </a:custGeom>
          <a:solidFill>
            <a:schemeClr val="accent1"/>
          </a:solidFill>
          <a:ln w="12700">
            <a:miter lim="400000"/>
          </a:ln>
        </p:spPr>
        <p:txBody>
          <a:bodyPr lIns="38100" tIns="38100" rIns="38100" bIns="38100" anchor="ctr"/>
          <a:lstStyle/>
          <a:p>
            <a:pPr>
              <a:defRPr sz="3000">
                <a:solidFill>
                  <a:srgbClr val="FFFFFF"/>
                </a:solidFill>
              </a:defRPr>
            </a:pPr>
            <a:endParaRPr/>
          </a:p>
        </p:txBody>
      </p:sp>
      <p:sp>
        <p:nvSpPr>
          <p:cNvPr id="12" name="Shape">
            <a:extLst>
              <a:ext uri="{FF2B5EF4-FFF2-40B4-BE49-F238E27FC236}">
                <a16:creationId xmlns:a16="http://schemas.microsoft.com/office/drawing/2014/main" xmlns="" id="{8218A535-2306-3E41-BEED-DF7A9A9DC378}"/>
              </a:ext>
            </a:extLst>
          </p:cNvPr>
          <p:cNvSpPr/>
          <p:nvPr/>
        </p:nvSpPr>
        <p:spPr>
          <a:xfrm>
            <a:off x="3990975" y="3980179"/>
            <a:ext cx="2137411" cy="287782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21600"/>
                </a:lnTo>
                <a:lnTo>
                  <a:pt x="21600" y="0"/>
                </a:lnTo>
                <a:lnTo>
                  <a:pt x="0" y="0"/>
                </a:lnTo>
                <a:lnTo>
                  <a:pt x="0" y="0"/>
                </a:lnTo>
                <a:cubicBezTo>
                  <a:pt x="0" y="11926"/>
                  <a:pt x="9674" y="21600"/>
                  <a:pt x="21600" y="21600"/>
                </a:cubicBezTo>
                <a:close/>
              </a:path>
            </a:pathLst>
          </a:custGeom>
          <a:solidFill>
            <a:schemeClr val="tx2"/>
          </a:solidFill>
          <a:ln w="12700">
            <a:miter lim="400000"/>
          </a:ln>
        </p:spPr>
        <p:txBody>
          <a:bodyPr lIns="38100" tIns="38100" rIns="38100" bIns="38100" anchor="ctr"/>
          <a:lstStyle/>
          <a:p>
            <a:pPr>
              <a:defRPr sz="3000">
                <a:solidFill>
                  <a:srgbClr val="FFFFFF"/>
                </a:solidFill>
              </a:defRPr>
            </a:pPr>
            <a:endParaRPr/>
          </a:p>
        </p:txBody>
      </p:sp>
      <p:sp>
        <p:nvSpPr>
          <p:cNvPr id="13" name="Shape">
            <a:extLst>
              <a:ext uri="{FF2B5EF4-FFF2-40B4-BE49-F238E27FC236}">
                <a16:creationId xmlns:a16="http://schemas.microsoft.com/office/drawing/2014/main" xmlns="" id="{8D7D448F-1174-1B46-A1CE-6CBCE01E74A2}"/>
              </a:ext>
            </a:extLst>
          </p:cNvPr>
          <p:cNvSpPr/>
          <p:nvPr/>
        </p:nvSpPr>
        <p:spPr>
          <a:xfrm>
            <a:off x="4876800" y="2311399"/>
            <a:ext cx="1251585" cy="166878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21600"/>
                </a:lnTo>
                <a:lnTo>
                  <a:pt x="21600" y="21600"/>
                </a:lnTo>
                <a:lnTo>
                  <a:pt x="21600" y="0"/>
                </a:lnTo>
                <a:lnTo>
                  <a:pt x="21600" y="0"/>
                </a:lnTo>
                <a:cubicBezTo>
                  <a:pt x="9666" y="0"/>
                  <a:pt x="0" y="9666"/>
                  <a:pt x="0" y="21600"/>
                </a:cubicBezTo>
                <a:close/>
              </a:path>
            </a:pathLst>
          </a:custGeom>
          <a:solidFill>
            <a:schemeClr val="accent2"/>
          </a:solidFill>
          <a:ln w="12700">
            <a:miter lim="400000"/>
          </a:ln>
        </p:spPr>
        <p:txBody>
          <a:bodyPr lIns="38100" tIns="38100" rIns="38100" bIns="38100" anchor="ctr"/>
          <a:lstStyle/>
          <a:p>
            <a:pPr>
              <a:defRPr sz="3000">
                <a:solidFill>
                  <a:srgbClr val="FFFFFF"/>
                </a:solidFill>
              </a:defRPr>
            </a:pPr>
            <a:endParaRPr/>
          </a:p>
        </p:txBody>
      </p:sp>
      <p:sp>
        <p:nvSpPr>
          <p:cNvPr id="14" name="Shape">
            <a:extLst>
              <a:ext uri="{FF2B5EF4-FFF2-40B4-BE49-F238E27FC236}">
                <a16:creationId xmlns:a16="http://schemas.microsoft.com/office/drawing/2014/main" xmlns="" id="{81D3D028-BB3E-714C-A655-722E41F5FA5D}"/>
              </a:ext>
            </a:extLst>
          </p:cNvPr>
          <p:cNvSpPr/>
          <p:nvPr/>
        </p:nvSpPr>
        <p:spPr>
          <a:xfrm>
            <a:off x="6128385" y="3980178"/>
            <a:ext cx="1251585" cy="166878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0"/>
                </a:lnTo>
                <a:lnTo>
                  <a:pt x="0" y="0"/>
                </a:lnTo>
                <a:lnTo>
                  <a:pt x="0" y="21600"/>
                </a:lnTo>
                <a:lnTo>
                  <a:pt x="0" y="21600"/>
                </a:lnTo>
                <a:cubicBezTo>
                  <a:pt x="11934" y="21600"/>
                  <a:pt x="21600" y="11934"/>
                  <a:pt x="21600" y="0"/>
                </a:cubicBezTo>
                <a:close/>
              </a:path>
            </a:pathLst>
          </a:custGeom>
          <a:solidFill>
            <a:schemeClr val="accent3"/>
          </a:solidFill>
          <a:ln w="12700">
            <a:miter lim="400000"/>
          </a:ln>
        </p:spPr>
        <p:txBody>
          <a:bodyPr lIns="38100" tIns="38100" rIns="38100" bIns="38100" anchor="ctr"/>
          <a:lstStyle/>
          <a:p>
            <a:pPr>
              <a:defRPr sz="3000">
                <a:solidFill>
                  <a:srgbClr val="FFFFFF"/>
                </a:solidFill>
              </a:defRPr>
            </a:pPr>
            <a:endParaRPr/>
          </a:p>
        </p:txBody>
      </p:sp>
      <p:sp>
        <p:nvSpPr>
          <p:cNvPr id="18" name="Title 1">
            <a:extLst>
              <a:ext uri="{FF2B5EF4-FFF2-40B4-BE49-F238E27FC236}">
                <a16:creationId xmlns:a16="http://schemas.microsoft.com/office/drawing/2014/main" xmlns="" id="{A2A6FDFB-46FD-4D32-A054-BC9C55F6A02B}"/>
              </a:ext>
            </a:extLst>
          </p:cNvPr>
          <p:cNvSpPr>
            <a:spLocks noGrp="1"/>
          </p:cNvSpPr>
          <p:nvPr>
            <p:ph type="ctrTitle"/>
          </p:nvPr>
        </p:nvSpPr>
        <p:spPr>
          <a:xfrm>
            <a:off x="518160" y="512123"/>
            <a:ext cx="5302348" cy="1820129"/>
          </a:xfrm>
        </p:spPr>
        <p:txBody>
          <a:bodyPr anchor="b"/>
          <a:lstStyle>
            <a:lvl1pPr algn="l">
              <a:defRPr sz="6000"/>
            </a:lvl1pPr>
          </a:lstStyle>
          <a:p>
            <a:r>
              <a:rPr lang="ru-RU" smtClean="0"/>
              <a:t>Образец заголовка</a:t>
            </a:r>
            <a:endParaRPr lang="en-US" dirty="0"/>
          </a:p>
        </p:txBody>
      </p:sp>
      <p:sp>
        <p:nvSpPr>
          <p:cNvPr id="20" name="Subtitle 2">
            <a:extLst>
              <a:ext uri="{FF2B5EF4-FFF2-40B4-BE49-F238E27FC236}">
                <a16:creationId xmlns:a16="http://schemas.microsoft.com/office/drawing/2014/main" xmlns="" id="{C1F0D0AA-12EA-49AC-BF55-4B2556467E4C}"/>
              </a:ext>
            </a:extLst>
          </p:cNvPr>
          <p:cNvSpPr>
            <a:spLocks noGrp="1"/>
          </p:cNvSpPr>
          <p:nvPr>
            <p:ph type="subTitle" idx="1"/>
          </p:nvPr>
        </p:nvSpPr>
        <p:spPr>
          <a:xfrm>
            <a:off x="518160" y="2461205"/>
            <a:ext cx="4159348" cy="1211314"/>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21" name="Date Placeholder 3">
            <a:extLst>
              <a:ext uri="{FF2B5EF4-FFF2-40B4-BE49-F238E27FC236}">
                <a16:creationId xmlns:a16="http://schemas.microsoft.com/office/drawing/2014/main" xmlns="" id="{D611355A-2485-4AA5-91FA-EA5F3157B7B3}"/>
              </a:ext>
            </a:extLst>
          </p:cNvPr>
          <p:cNvSpPr>
            <a:spLocks noGrp="1"/>
          </p:cNvSpPr>
          <p:nvPr>
            <p:ph type="dt" sz="half" idx="10"/>
          </p:nvPr>
        </p:nvSpPr>
        <p:spPr>
          <a:xfrm>
            <a:off x="628650" y="6356351"/>
            <a:ext cx="2057400" cy="365125"/>
          </a:xfrm>
        </p:spPr>
        <p:txBody>
          <a:bodyPr/>
          <a:lstStyle/>
          <a:p>
            <a:fld id="{5B106E36-FD25-4E2D-B0AA-010F637433A0}" type="datetimeFigureOut">
              <a:rPr lang="ru-RU" smtClean="0"/>
              <a:pPr/>
              <a:t>21.04.2025</a:t>
            </a:fld>
            <a:endParaRPr lang="ru-RU"/>
          </a:p>
        </p:txBody>
      </p:sp>
      <p:sp>
        <p:nvSpPr>
          <p:cNvPr id="23" name="Footer Placeholder 4">
            <a:extLst>
              <a:ext uri="{FF2B5EF4-FFF2-40B4-BE49-F238E27FC236}">
                <a16:creationId xmlns:a16="http://schemas.microsoft.com/office/drawing/2014/main" xmlns="" id="{64A10338-DE30-4CA9-A21B-D50D6579B160}"/>
              </a:ext>
            </a:extLst>
          </p:cNvPr>
          <p:cNvSpPr>
            <a:spLocks noGrp="1"/>
          </p:cNvSpPr>
          <p:nvPr>
            <p:ph type="ftr" sz="quarter" idx="11"/>
          </p:nvPr>
        </p:nvSpPr>
        <p:spPr>
          <a:xfrm>
            <a:off x="3028950" y="6356351"/>
            <a:ext cx="3086100" cy="365125"/>
          </a:xfrm>
        </p:spPr>
        <p:txBody>
          <a:bodyPr/>
          <a:lstStyle/>
          <a:p>
            <a:endParaRPr lang="ru-RU"/>
          </a:p>
        </p:txBody>
      </p:sp>
      <p:sp>
        <p:nvSpPr>
          <p:cNvPr id="24" name="Slide Number Placeholder 5">
            <a:extLst>
              <a:ext uri="{FF2B5EF4-FFF2-40B4-BE49-F238E27FC236}">
                <a16:creationId xmlns:a16="http://schemas.microsoft.com/office/drawing/2014/main" xmlns="" id="{49D5EB62-2B81-475B-92EC-DEB93DC3B249}"/>
              </a:ext>
            </a:extLst>
          </p:cNvPr>
          <p:cNvSpPr>
            <a:spLocks noGrp="1"/>
          </p:cNvSpPr>
          <p:nvPr>
            <p:ph type="sldNum" sz="quarter" idx="12"/>
          </p:nvPr>
        </p:nvSpPr>
        <p:spPr>
          <a:xfrm>
            <a:off x="6457950" y="6356351"/>
            <a:ext cx="2057400" cy="365125"/>
          </a:xfrm>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xmlns="" val="17060712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21.04.2025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esigned by PresentationGo">
    <p:bg>
      <p:bgPr>
        <a:gradFill>
          <a:gsLst>
            <a:gs pos="0">
              <a:srgbClr val="323A45"/>
            </a:gs>
            <a:gs pos="35000">
              <a:srgbClr val="323A45"/>
            </a:gs>
            <a:gs pos="100000">
              <a:srgbClr val="1C2026"/>
            </a:gs>
          </a:gsLst>
          <a:path path="circle">
            <a:fillToRect l="50000" t="-80000" r="50000" b="180000"/>
          </a:path>
        </a:gradFill>
        <a:effectLst/>
      </p:bgPr>
    </p:bg>
    <p:spTree>
      <p:nvGrpSpPr>
        <p:cNvPr id="1" name=""/>
        <p:cNvGrpSpPr/>
        <p:nvPr/>
      </p:nvGrpSpPr>
      <p:grpSpPr>
        <a:xfrm>
          <a:off x="0" y="0"/>
          <a:ext cx="0" cy="0"/>
          <a:chOff x="0" y="0"/>
          <a:chExt cx="0" cy="0"/>
        </a:xfrm>
      </p:grpSpPr>
      <p:sp>
        <p:nvSpPr>
          <p:cNvPr id="5" name="Rectangle 4"/>
          <p:cNvSpPr/>
          <p:nvPr userDrawn="1"/>
        </p:nvSpPr>
        <p:spPr>
          <a:xfrm>
            <a:off x="0" y="3152958"/>
            <a:ext cx="9144000" cy="5520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chemeClr val="bg1">
                    <a:lumMod val="50000"/>
                  </a:schemeClr>
                </a:solidFill>
                <a:effectLst/>
                <a:uLnTx/>
                <a:uFillTx/>
                <a:latin typeface="+mn-lt"/>
                <a:ea typeface="+mn-ea"/>
                <a:cs typeface="+mn-cs"/>
              </a:rPr>
              <a:t>www</a:t>
            </a:r>
            <a:r>
              <a:rPr kumimoji="0" lang="en-US" sz="2000" b="0" i="0" u="none" strike="noStrike" kern="1200" cap="none" spc="0" normalizeH="0" baseline="0" noProof="0">
                <a:ln>
                  <a:noFill/>
                </a:ln>
                <a:solidFill>
                  <a:schemeClr val="bg1">
                    <a:lumMod val="50000"/>
                  </a:schemeClr>
                </a:solidFill>
                <a:effectLst/>
                <a:uLnTx/>
                <a:uFillTx/>
                <a:latin typeface="+mn-lt"/>
                <a:ea typeface="+mn-ea"/>
                <a:cs typeface="+mn-cs"/>
              </a:rPr>
              <a:t>.</a:t>
            </a:r>
            <a:r>
              <a:rPr kumimoji="0" lang="en-US" sz="2800" b="0" i="0" u="none" strike="noStrike" kern="1200" cap="none" spc="0" normalizeH="0" baseline="0" noProof="0">
                <a:ln>
                  <a:noFill/>
                </a:ln>
                <a:solidFill>
                  <a:srgbClr val="A5CD00"/>
                </a:solidFill>
                <a:effectLst/>
                <a:uLnTx/>
                <a:uFillTx/>
                <a:latin typeface="+mn-lt"/>
                <a:ea typeface="+mn-ea"/>
                <a:cs typeface="+mn-cs"/>
              </a:rPr>
              <a:t>PresentationGO</a:t>
            </a:r>
            <a:r>
              <a:rPr kumimoji="0" lang="en-US" sz="2000" b="0" i="0" u="none" strike="noStrike" kern="1200" cap="none" spc="0" normalizeH="0" baseline="0" noProof="0">
                <a:ln>
                  <a:noFill/>
                </a:ln>
                <a:solidFill>
                  <a:schemeClr val="bg1">
                    <a:lumMod val="50000"/>
                  </a:schemeClr>
                </a:solidFill>
                <a:effectLst/>
                <a:uLnTx/>
                <a:uFillTx/>
                <a:latin typeface="+mn-lt"/>
                <a:ea typeface="+mn-ea"/>
                <a:cs typeface="+mn-cs"/>
              </a:rPr>
              <a:t>.</a:t>
            </a:r>
            <a:r>
              <a:rPr kumimoji="0" lang="en-US" sz="2000" b="0" i="0" u="none" strike="noStrike" kern="1200" cap="none" spc="0" normalizeH="0" baseline="0" noProof="0" dirty="0">
                <a:ln>
                  <a:noFill/>
                </a:ln>
                <a:solidFill>
                  <a:schemeClr val="bg1">
                    <a:lumMod val="50000"/>
                  </a:schemeClr>
                </a:solidFill>
                <a:effectLst/>
                <a:uLnTx/>
                <a:uFillTx/>
                <a:latin typeface="+mn-lt"/>
                <a:ea typeface="+mn-ea"/>
                <a:cs typeface="+mn-cs"/>
              </a:rPr>
              <a:t>com</a:t>
            </a:r>
            <a:endParaRPr kumimoji="0" lang="en-US" sz="2800" b="0" i="0" u="none" strike="noStrike" kern="1200" cap="none" spc="0" normalizeH="0" baseline="0" noProof="0" dirty="0">
              <a:ln>
                <a:noFill/>
              </a:ln>
              <a:solidFill>
                <a:schemeClr val="bg1">
                  <a:lumMod val="50000"/>
                </a:schemeClr>
              </a:solidFill>
              <a:effectLst/>
              <a:uLnTx/>
              <a:uFillTx/>
              <a:latin typeface="+mn-lt"/>
              <a:ea typeface="+mn-ea"/>
              <a:cs typeface="+mn-cs"/>
            </a:endParaRPr>
          </a:p>
        </p:txBody>
      </p:sp>
      <p:sp>
        <p:nvSpPr>
          <p:cNvPr id="6" name="Rectangle 5">
            <a:hlinkClick r:id="rId2"/>
          </p:cNvPr>
          <p:cNvSpPr/>
          <p:nvPr userDrawn="1"/>
        </p:nvSpPr>
        <p:spPr>
          <a:xfrm>
            <a:off x="2048936" y="3071723"/>
            <a:ext cx="5046133" cy="714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extBox 1"/>
          <p:cNvSpPr txBox="1"/>
          <p:nvPr userDrawn="1"/>
        </p:nvSpPr>
        <p:spPr>
          <a:xfrm>
            <a:off x="3092607" y="5844404"/>
            <a:ext cx="2958790" cy="923330"/>
          </a:xfrm>
          <a:prstGeom prst="rect">
            <a:avLst/>
          </a:prstGeom>
          <a:noFill/>
        </p:spPr>
        <p:txBody>
          <a:bodyPr wrap="square" rtlCol="0" anchor="ctr">
            <a:spAutoFit/>
          </a:bodyPr>
          <a:lstStyle/>
          <a:p>
            <a:pPr algn="ctr"/>
            <a:r>
              <a:rPr lang="en-US" sz="1800" dirty="0">
                <a:solidFill>
                  <a:srgbClr val="A5CD00"/>
                </a:solidFill>
              </a:rPr>
              <a:t>T</a:t>
            </a:r>
            <a:r>
              <a:rPr lang="en-US" sz="1800" baseline="0" dirty="0">
                <a:solidFill>
                  <a:srgbClr val="A5CD00"/>
                </a:solidFill>
              </a:rPr>
              <a:t>he free PowerPoint and Google Slides template library</a:t>
            </a:r>
            <a:endParaRPr lang="en-US" sz="1800" dirty="0">
              <a:solidFill>
                <a:srgbClr val="A5CD00"/>
              </a:solidFill>
            </a:endParaRPr>
          </a:p>
        </p:txBody>
      </p:sp>
      <p:grpSp>
        <p:nvGrpSpPr>
          <p:cNvPr id="3" name="Group 7"/>
          <p:cNvGrpSpPr/>
          <p:nvPr userDrawn="1"/>
        </p:nvGrpSpPr>
        <p:grpSpPr>
          <a:xfrm>
            <a:off x="3459933" y="2633133"/>
            <a:ext cx="2224135" cy="369332"/>
            <a:chOff x="3089245" y="2633133"/>
            <a:chExt cx="2965516" cy="369332"/>
          </a:xfrm>
        </p:grpSpPr>
        <p:sp>
          <p:nvSpPr>
            <p:cNvPr id="9" name="TextBox 8"/>
            <p:cNvSpPr txBox="1"/>
            <p:nvPr userDrawn="1"/>
          </p:nvSpPr>
          <p:spPr>
            <a:xfrm>
              <a:off x="3089245" y="2633133"/>
              <a:ext cx="2965516" cy="369332"/>
            </a:xfrm>
            <a:prstGeom prst="rect">
              <a:avLst/>
            </a:prstGeom>
            <a:noFill/>
          </p:spPr>
          <p:txBody>
            <a:bodyPr wrap="none" rtlCol="0" anchor="ctr">
              <a:spAutoFit/>
            </a:bodyPr>
            <a:lstStyle/>
            <a:p>
              <a:pPr algn="ctr"/>
              <a:r>
                <a:rPr lang="en-US">
                  <a:solidFill>
                    <a:schemeClr val="bg1"/>
                  </a:solidFill>
                  <a:effectLst/>
                </a:rPr>
                <a:t>Designed</a:t>
              </a:r>
              <a:r>
                <a:rPr lang="en-US" baseline="0">
                  <a:solidFill>
                    <a:schemeClr val="bg1"/>
                  </a:solidFill>
                  <a:effectLst/>
                </a:rPr>
                <a:t> with         by</a:t>
              </a:r>
              <a:endParaRPr lang="en-US" dirty="0">
                <a:solidFill>
                  <a:schemeClr val="bg1"/>
                </a:solidFill>
                <a:effectLst/>
              </a:endParaRPr>
            </a:p>
          </p:txBody>
        </p:sp>
        <p:sp>
          <p:nvSpPr>
            <p:cNvPr id="10" name="Freeform 290"/>
            <p:cNvSpPr/>
            <p:nvPr userDrawn="1"/>
          </p:nvSpPr>
          <p:spPr>
            <a:xfrm>
              <a:off x="4977441" y="2705803"/>
              <a:ext cx="261456" cy="223991"/>
            </a:xfrm>
            <a:custGeom>
              <a:avLst/>
              <a:gdLst/>
              <a:ahLst/>
              <a:cxnLst/>
              <a:rect l="l" t="t" r="r" b="b"/>
              <a:pathLst>
                <a:path w="504825" h="432707">
                  <a:moveTo>
                    <a:pt x="134658" y="0"/>
                  </a:moveTo>
                  <a:cubicBezTo>
                    <a:pt x="146301" y="0"/>
                    <a:pt x="158180" y="2019"/>
                    <a:pt x="170294" y="6057"/>
                  </a:cubicBezTo>
                  <a:cubicBezTo>
                    <a:pt x="182407" y="10095"/>
                    <a:pt x="193676" y="15541"/>
                    <a:pt x="204099" y="22396"/>
                  </a:cubicBezTo>
                  <a:cubicBezTo>
                    <a:pt x="214522" y="29251"/>
                    <a:pt x="223490" y="35683"/>
                    <a:pt x="231002" y="41693"/>
                  </a:cubicBezTo>
                  <a:cubicBezTo>
                    <a:pt x="238514" y="47703"/>
                    <a:pt x="245652" y="54088"/>
                    <a:pt x="252412" y="60849"/>
                  </a:cubicBezTo>
                  <a:cubicBezTo>
                    <a:pt x="259174" y="54088"/>
                    <a:pt x="266310" y="47703"/>
                    <a:pt x="273823" y="41693"/>
                  </a:cubicBezTo>
                  <a:cubicBezTo>
                    <a:pt x="281334" y="35683"/>
                    <a:pt x="290303" y="29251"/>
                    <a:pt x="300726" y="22396"/>
                  </a:cubicBezTo>
                  <a:cubicBezTo>
                    <a:pt x="311149" y="15541"/>
                    <a:pt x="322417" y="10095"/>
                    <a:pt x="334531" y="6057"/>
                  </a:cubicBezTo>
                  <a:cubicBezTo>
                    <a:pt x="346645" y="2019"/>
                    <a:pt x="358524" y="0"/>
                    <a:pt x="370167" y="0"/>
                  </a:cubicBezTo>
                  <a:cubicBezTo>
                    <a:pt x="412236" y="0"/>
                    <a:pt x="445197" y="11644"/>
                    <a:pt x="469048" y="34932"/>
                  </a:cubicBezTo>
                  <a:cubicBezTo>
                    <a:pt x="492899" y="58220"/>
                    <a:pt x="504825" y="90523"/>
                    <a:pt x="504825" y="131840"/>
                  </a:cubicBezTo>
                  <a:cubicBezTo>
                    <a:pt x="504825" y="173346"/>
                    <a:pt x="483321" y="215602"/>
                    <a:pt x="440313" y="258610"/>
                  </a:cubicBezTo>
                  <a:lnTo>
                    <a:pt x="264807" y="427636"/>
                  </a:lnTo>
                  <a:cubicBezTo>
                    <a:pt x="261427" y="431017"/>
                    <a:pt x="257295" y="432707"/>
                    <a:pt x="252412" y="432707"/>
                  </a:cubicBezTo>
                  <a:cubicBezTo>
                    <a:pt x="247529" y="432707"/>
                    <a:pt x="243398" y="431017"/>
                    <a:pt x="240018" y="427636"/>
                  </a:cubicBezTo>
                  <a:lnTo>
                    <a:pt x="64230" y="258047"/>
                  </a:lnTo>
                  <a:cubicBezTo>
                    <a:pt x="62351" y="256544"/>
                    <a:pt x="59770" y="254103"/>
                    <a:pt x="56482" y="250722"/>
                  </a:cubicBezTo>
                  <a:cubicBezTo>
                    <a:pt x="53196" y="247342"/>
                    <a:pt x="47984" y="241191"/>
                    <a:pt x="40848" y="232270"/>
                  </a:cubicBezTo>
                  <a:cubicBezTo>
                    <a:pt x="33712" y="223349"/>
                    <a:pt x="27326" y="214194"/>
                    <a:pt x="21692" y="204803"/>
                  </a:cubicBezTo>
                  <a:cubicBezTo>
                    <a:pt x="16057" y="195413"/>
                    <a:pt x="11035" y="184051"/>
                    <a:pt x="6620" y="170717"/>
                  </a:cubicBezTo>
                  <a:cubicBezTo>
                    <a:pt x="2207" y="157382"/>
                    <a:pt x="0" y="144423"/>
                    <a:pt x="0" y="131840"/>
                  </a:cubicBezTo>
                  <a:cubicBezTo>
                    <a:pt x="0" y="90523"/>
                    <a:pt x="11926" y="58220"/>
                    <a:pt x="35777" y="34932"/>
                  </a:cubicBezTo>
                  <a:cubicBezTo>
                    <a:pt x="59629" y="11644"/>
                    <a:pt x="92588" y="0"/>
                    <a:pt x="134658" y="0"/>
                  </a:cubicBezTo>
                  <a:close/>
                </a:path>
              </a:pathLst>
            </a:custGeom>
            <a:solidFill>
              <a:srgbClr val="D90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xmlns="" val="21539125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21.04.2025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21.04.2025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21.04.2025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21.04.2025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21.04.2025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21.04.2025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21.04.2025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21.04.2025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1">
    <p:spTree>
      <p:nvGrpSpPr>
        <p:cNvPr id="1" name=""/>
        <p:cNvGrpSpPr/>
        <p:nvPr/>
      </p:nvGrpSpPr>
      <p:grpSpPr>
        <a:xfrm>
          <a:off x="0" y="0"/>
          <a:ext cx="0" cy="0"/>
          <a:chOff x="0" y="0"/>
          <a:chExt cx="0" cy="0"/>
        </a:xfrm>
      </p:grpSpPr>
      <p:sp>
        <p:nvSpPr>
          <p:cNvPr id="10" name="Rectangle">
            <a:extLst>
              <a:ext uri="{FF2B5EF4-FFF2-40B4-BE49-F238E27FC236}">
                <a16:creationId xmlns:a16="http://schemas.microsoft.com/office/drawing/2014/main" xmlns="" id="{A4DAD55A-1C51-1A42-9816-574FF3F3304A}"/>
              </a:ext>
            </a:extLst>
          </p:cNvPr>
          <p:cNvSpPr/>
          <p:nvPr/>
        </p:nvSpPr>
        <p:spPr>
          <a:xfrm>
            <a:off x="1" y="863288"/>
            <a:ext cx="8017193" cy="5994712"/>
          </a:xfrm>
          <a:prstGeom prst="rect">
            <a:avLst/>
          </a:prstGeom>
          <a:solidFill>
            <a:schemeClr val="accent1">
              <a:lumMod val="60000"/>
              <a:lumOff val="40000"/>
            </a:schemeClr>
          </a:solidFill>
          <a:ln w="12700">
            <a:miter lim="400000"/>
          </a:ln>
        </p:spPr>
        <p:txBody>
          <a:bodyPr lIns="38100" tIns="38100" rIns="38100" bIns="38100" anchor="ctr"/>
          <a:lstStyle/>
          <a:p>
            <a:pPr>
              <a:defRPr sz="3000">
                <a:solidFill>
                  <a:srgbClr val="FFFFFF"/>
                </a:solidFill>
              </a:defRPr>
            </a:pPr>
            <a:endParaRPr>
              <a:solidFill>
                <a:schemeClr val="bg1">
                  <a:lumMod val="95000"/>
                </a:schemeClr>
              </a:solidFill>
            </a:endParaRPr>
          </a:p>
        </p:txBody>
      </p:sp>
      <p:sp>
        <p:nvSpPr>
          <p:cNvPr id="11" name="Shape">
            <a:extLst>
              <a:ext uri="{FF2B5EF4-FFF2-40B4-BE49-F238E27FC236}">
                <a16:creationId xmlns:a16="http://schemas.microsoft.com/office/drawing/2014/main" xmlns="" id="{768FDB02-F46A-2B48-811D-979FAAF1CF40}"/>
              </a:ext>
            </a:extLst>
          </p:cNvPr>
          <p:cNvSpPr/>
          <p:nvPr/>
        </p:nvSpPr>
        <p:spPr>
          <a:xfrm>
            <a:off x="8017194" y="1"/>
            <a:ext cx="1126807" cy="150083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0"/>
                </a:lnTo>
                <a:lnTo>
                  <a:pt x="0" y="21600"/>
                </a:lnTo>
                <a:lnTo>
                  <a:pt x="21600" y="21600"/>
                </a:lnTo>
                <a:lnTo>
                  <a:pt x="21600" y="21600"/>
                </a:lnTo>
                <a:cubicBezTo>
                  <a:pt x="21600" y="9675"/>
                  <a:pt x="11944" y="0"/>
                  <a:pt x="0" y="0"/>
                </a:cubicBezTo>
                <a:close/>
              </a:path>
            </a:pathLst>
          </a:custGeom>
          <a:solidFill>
            <a:schemeClr val="accent1"/>
          </a:solidFill>
          <a:ln w="12700">
            <a:miter lim="400000"/>
          </a:ln>
        </p:spPr>
        <p:txBody>
          <a:bodyPr lIns="38100" tIns="38100" rIns="38100" bIns="38100" anchor="ctr"/>
          <a:lstStyle/>
          <a:p>
            <a:pPr>
              <a:defRPr sz="3000">
                <a:solidFill>
                  <a:srgbClr val="FFFFFF"/>
                </a:solidFill>
              </a:defRPr>
            </a:pPr>
            <a:endParaRPr/>
          </a:p>
        </p:txBody>
      </p:sp>
      <p:sp>
        <p:nvSpPr>
          <p:cNvPr id="13" name="Shape">
            <a:extLst>
              <a:ext uri="{FF2B5EF4-FFF2-40B4-BE49-F238E27FC236}">
                <a16:creationId xmlns:a16="http://schemas.microsoft.com/office/drawing/2014/main" xmlns="" id="{FE1B414D-DBFE-0E4E-8683-36F918711E81}"/>
              </a:ext>
            </a:extLst>
          </p:cNvPr>
          <p:cNvSpPr/>
          <p:nvPr/>
        </p:nvSpPr>
        <p:spPr>
          <a:xfrm>
            <a:off x="7391401" y="0"/>
            <a:ext cx="625793" cy="86328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21600"/>
                </a:lnTo>
                <a:lnTo>
                  <a:pt x="21600" y="0"/>
                </a:lnTo>
                <a:lnTo>
                  <a:pt x="0" y="0"/>
                </a:lnTo>
                <a:lnTo>
                  <a:pt x="0" y="0"/>
                </a:lnTo>
                <a:cubicBezTo>
                  <a:pt x="0" y="11934"/>
                  <a:pt x="9666" y="21600"/>
                  <a:pt x="21600" y="21600"/>
                </a:cubicBezTo>
                <a:close/>
              </a:path>
            </a:pathLst>
          </a:custGeom>
          <a:solidFill>
            <a:schemeClr val="accent2"/>
          </a:solidFill>
          <a:ln w="12700">
            <a:miter lim="400000"/>
          </a:ln>
        </p:spPr>
        <p:txBody>
          <a:bodyPr lIns="38100" tIns="38100" rIns="38100" bIns="38100" anchor="ctr"/>
          <a:lstStyle/>
          <a:p>
            <a:pPr>
              <a:defRPr sz="3000">
                <a:solidFill>
                  <a:srgbClr val="FFFFFF"/>
                </a:solidFill>
              </a:defRPr>
            </a:pPr>
            <a:endParaRPr/>
          </a:p>
        </p:txBody>
      </p:sp>
      <p:sp>
        <p:nvSpPr>
          <p:cNvPr id="14" name="Shape">
            <a:extLst>
              <a:ext uri="{FF2B5EF4-FFF2-40B4-BE49-F238E27FC236}">
                <a16:creationId xmlns:a16="http://schemas.microsoft.com/office/drawing/2014/main" xmlns="" id="{7D9D9B3D-F74E-5B4D-A59D-9E217AC047E1}"/>
              </a:ext>
            </a:extLst>
          </p:cNvPr>
          <p:cNvSpPr/>
          <p:nvPr/>
        </p:nvSpPr>
        <p:spPr>
          <a:xfrm>
            <a:off x="0" y="6023606"/>
            <a:ext cx="625793" cy="83439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0"/>
                </a:lnTo>
                <a:lnTo>
                  <a:pt x="0" y="21600"/>
                </a:lnTo>
                <a:lnTo>
                  <a:pt x="21600" y="21600"/>
                </a:lnTo>
                <a:lnTo>
                  <a:pt x="21600" y="21600"/>
                </a:lnTo>
                <a:cubicBezTo>
                  <a:pt x="21600" y="9666"/>
                  <a:pt x="11934" y="0"/>
                  <a:pt x="0" y="0"/>
                </a:cubicBezTo>
                <a:close/>
              </a:path>
            </a:pathLst>
          </a:custGeom>
          <a:solidFill>
            <a:schemeClr val="accent3"/>
          </a:solidFill>
          <a:ln w="12700">
            <a:miter lim="400000"/>
          </a:ln>
        </p:spPr>
        <p:txBody>
          <a:bodyPr lIns="38100" tIns="38100" rIns="38100" bIns="38100" anchor="ctr"/>
          <a:lstStyle/>
          <a:p>
            <a:pPr>
              <a:defRPr sz="3000">
                <a:solidFill>
                  <a:srgbClr val="FFFFFF"/>
                </a:solidFill>
              </a:defRPr>
            </a:pPr>
            <a:endParaRPr/>
          </a:p>
        </p:txBody>
      </p:sp>
      <p:sp>
        <p:nvSpPr>
          <p:cNvPr id="12" name="Title 1">
            <a:extLst>
              <a:ext uri="{FF2B5EF4-FFF2-40B4-BE49-F238E27FC236}">
                <a16:creationId xmlns:a16="http://schemas.microsoft.com/office/drawing/2014/main" xmlns="" id="{0D08B00A-9A13-4AB1-A72D-2F499BA2EBAB}"/>
              </a:ext>
            </a:extLst>
          </p:cNvPr>
          <p:cNvSpPr>
            <a:spLocks noGrp="1"/>
          </p:cNvSpPr>
          <p:nvPr>
            <p:ph type="title"/>
          </p:nvPr>
        </p:nvSpPr>
        <p:spPr>
          <a:xfrm>
            <a:off x="628650" y="1051568"/>
            <a:ext cx="7249258" cy="872181"/>
          </a:xfrm>
        </p:spPr>
        <p:txBody>
          <a:bodyPr/>
          <a:lstStyle/>
          <a:p>
            <a:r>
              <a:rPr lang="ru-RU" smtClean="0"/>
              <a:t>Образец заголовка</a:t>
            </a:r>
            <a:endParaRPr lang="en-US" dirty="0"/>
          </a:p>
        </p:txBody>
      </p:sp>
      <p:sp>
        <p:nvSpPr>
          <p:cNvPr id="18" name="Content Placeholder 2">
            <a:extLst>
              <a:ext uri="{FF2B5EF4-FFF2-40B4-BE49-F238E27FC236}">
                <a16:creationId xmlns:a16="http://schemas.microsoft.com/office/drawing/2014/main" xmlns="" id="{489DC5E6-DDCD-4B67-B47F-0BD6C54B83D2}"/>
              </a:ext>
            </a:extLst>
          </p:cNvPr>
          <p:cNvSpPr>
            <a:spLocks noGrp="1"/>
          </p:cNvSpPr>
          <p:nvPr>
            <p:ph idx="1"/>
          </p:nvPr>
        </p:nvSpPr>
        <p:spPr>
          <a:xfrm>
            <a:off x="628650" y="2038050"/>
            <a:ext cx="7249258" cy="413891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9" name="Date Placeholder 3">
            <a:extLst>
              <a:ext uri="{FF2B5EF4-FFF2-40B4-BE49-F238E27FC236}">
                <a16:creationId xmlns:a16="http://schemas.microsoft.com/office/drawing/2014/main" xmlns="" id="{768C53B7-7FCD-400A-9752-7BFFD8BB3D75}"/>
              </a:ext>
            </a:extLst>
          </p:cNvPr>
          <p:cNvSpPr>
            <a:spLocks noGrp="1"/>
          </p:cNvSpPr>
          <p:nvPr>
            <p:ph type="dt" sz="half" idx="10"/>
          </p:nvPr>
        </p:nvSpPr>
        <p:spPr>
          <a:xfrm>
            <a:off x="628650" y="6356351"/>
            <a:ext cx="2057400" cy="365125"/>
          </a:xfrm>
        </p:spPr>
        <p:txBody>
          <a:bodyPr/>
          <a:lstStyle/>
          <a:p>
            <a:fld id="{5B106E36-FD25-4E2D-B0AA-010F637433A0}" type="datetimeFigureOut">
              <a:rPr lang="ru-RU" smtClean="0"/>
              <a:pPr/>
              <a:t>21.04.2025</a:t>
            </a:fld>
            <a:endParaRPr lang="ru-RU"/>
          </a:p>
        </p:txBody>
      </p:sp>
      <p:sp>
        <p:nvSpPr>
          <p:cNvPr id="20" name="Footer Placeholder 4">
            <a:extLst>
              <a:ext uri="{FF2B5EF4-FFF2-40B4-BE49-F238E27FC236}">
                <a16:creationId xmlns:a16="http://schemas.microsoft.com/office/drawing/2014/main" xmlns="" id="{10C428BE-FED7-45A5-9425-7445C51F35BB}"/>
              </a:ext>
            </a:extLst>
          </p:cNvPr>
          <p:cNvSpPr>
            <a:spLocks noGrp="1"/>
          </p:cNvSpPr>
          <p:nvPr>
            <p:ph type="ftr" sz="quarter" idx="11"/>
          </p:nvPr>
        </p:nvSpPr>
        <p:spPr>
          <a:xfrm>
            <a:off x="3028950" y="6356351"/>
            <a:ext cx="3086100" cy="365125"/>
          </a:xfrm>
        </p:spPr>
        <p:txBody>
          <a:bodyPr/>
          <a:lstStyle/>
          <a:p>
            <a:endParaRPr lang="ru-RU"/>
          </a:p>
        </p:txBody>
      </p:sp>
      <p:sp>
        <p:nvSpPr>
          <p:cNvPr id="21" name="Slide Number Placeholder 5">
            <a:extLst>
              <a:ext uri="{FF2B5EF4-FFF2-40B4-BE49-F238E27FC236}">
                <a16:creationId xmlns:a16="http://schemas.microsoft.com/office/drawing/2014/main" xmlns="" id="{18FDE52B-46E4-490F-8D9A-1A96457A334F}"/>
              </a:ext>
            </a:extLst>
          </p:cNvPr>
          <p:cNvSpPr>
            <a:spLocks noGrp="1"/>
          </p:cNvSpPr>
          <p:nvPr>
            <p:ph type="sldNum" sz="quarter" idx="12"/>
          </p:nvPr>
        </p:nvSpPr>
        <p:spPr>
          <a:xfrm>
            <a:off x="6457950" y="6356351"/>
            <a:ext cx="2057400" cy="365125"/>
          </a:xfrm>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xmlns="" val="16057573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21.04.2025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21.04.2025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21.04.2025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2">
    <p:spTree>
      <p:nvGrpSpPr>
        <p:cNvPr id="1" name=""/>
        <p:cNvGrpSpPr/>
        <p:nvPr/>
      </p:nvGrpSpPr>
      <p:grpSpPr>
        <a:xfrm>
          <a:off x="0" y="0"/>
          <a:ext cx="0" cy="0"/>
          <a:chOff x="0" y="0"/>
          <a:chExt cx="0" cy="0"/>
        </a:xfrm>
      </p:grpSpPr>
      <p:sp>
        <p:nvSpPr>
          <p:cNvPr id="10" name="Rectangle">
            <a:extLst>
              <a:ext uri="{FF2B5EF4-FFF2-40B4-BE49-F238E27FC236}">
                <a16:creationId xmlns:a16="http://schemas.microsoft.com/office/drawing/2014/main" xmlns="" id="{E9A43380-C2ED-6341-88E3-867BD4808C40}"/>
              </a:ext>
            </a:extLst>
          </p:cNvPr>
          <p:cNvSpPr/>
          <p:nvPr/>
        </p:nvSpPr>
        <p:spPr>
          <a:xfrm>
            <a:off x="1130616" y="1"/>
            <a:ext cx="8010051" cy="5373372"/>
          </a:xfrm>
          <a:prstGeom prst="rect">
            <a:avLst/>
          </a:prstGeom>
          <a:solidFill>
            <a:schemeClr val="accent1">
              <a:lumMod val="60000"/>
              <a:lumOff val="40000"/>
            </a:schemeClr>
          </a:solidFill>
          <a:ln w="12700">
            <a:miter lim="400000"/>
          </a:ln>
        </p:spPr>
        <p:txBody>
          <a:bodyPr lIns="38100" tIns="38100" rIns="38100" bIns="38100" anchor="ctr"/>
          <a:lstStyle/>
          <a:p>
            <a:pPr>
              <a:defRPr sz="3000">
                <a:solidFill>
                  <a:srgbClr val="FFFFFF"/>
                </a:solidFill>
              </a:defRPr>
            </a:pPr>
            <a:endParaRPr>
              <a:solidFill>
                <a:schemeClr val="bg1">
                  <a:lumMod val="95000"/>
                </a:schemeClr>
              </a:solidFill>
            </a:endParaRPr>
          </a:p>
        </p:txBody>
      </p:sp>
      <p:sp>
        <p:nvSpPr>
          <p:cNvPr id="11" name="Shape">
            <a:extLst>
              <a:ext uri="{FF2B5EF4-FFF2-40B4-BE49-F238E27FC236}">
                <a16:creationId xmlns:a16="http://schemas.microsoft.com/office/drawing/2014/main" xmlns="" id="{6D8A296E-085C-AB48-A50C-A011561B74CA}"/>
              </a:ext>
            </a:extLst>
          </p:cNvPr>
          <p:cNvSpPr/>
          <p:nvPr/>
        </p:nvSpPr>
        <p:spPr>
          <a:xfrm>
            <a:off x="7893366" y="1"/>
            <a:ext cx="1250634" cy="166750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21600"/>
                </a:lnTo>
                <a:lnTo>
                  <a:pt x="21600" y="0"/>
                </a:lnTo>
                <a:lnTo>
                  <a:pt x="0" y="0"/>
                </a:lnTo>
                <a:lnTo>
                  <a:pt x="0" y="0"/>
                </a:lnTo>
                <a:cubicBezTo>
                  <a:pt x="0" y="11927"/>
                  <a:pt x="9673" y="21600"/>
                  <a:pt x="21600" y="21600"/>
                </a:cubicBezTo>
                <a:close/>
              </a:path>
            </a:pathLst>
          </a:custGeom>
          <a:solidFill>
            <a:schemeClr val="accent2"/>
          </a:solidFill>
          <a:ln w="12700">
            <a:miter lim="400000"/>
          </a:ln>
        </p:spPr>
        <p:txBody>
          <a:bodyPr lIns="38100" tIns="38100" rIns="38100" bIns="38100" anchor="ctr"/>
          <a:lstStyle/>
          <a:p>
            <a:pPr>
              <a:defRPr sz="3000">
                <a:solidFill>
                  <a:srgbClr val="FFFFFF"/>
                </a:solidFill>
              </a:defRPr>
            </a:pPr>
            <a:endParaRPr/>
          </a:p>
        </p:txBody>
      </p:sp>
      <p:sp>
        <p:nvSpPr>
          <p:cNvPr id="13" name="Shape">
            <a:extLst>
              <a:ext uri="{FF2B5EF4-FFF2-40B4-BE49-F238E27FC236}">
                <a16:creationId xmlns:a16="http://schemas.microsoft.com/office/drawing/2014/main" xmlns="" id="{26125D1B-BBFC-D347-98A9-DBE07C1771D1}"/>
              </a:ext>
            </a:extLst>
          </p:cNvPr>
          <p:cNvSpPr/>
          <p:nvPr/>
        </p:nvSpPr>
        <p:spPr>
          <a:xfrm>
            <a:off x="0" y="5359400"/>
            <a:ext cx="1132521" cy="149860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21600"/>
                </a:lnTo>
                <a:lnTo>
                  <a:pt x="21600" y="0"/>
                </a:lnTo>
                <a:lnTo>
                  <a:pt x="0" y="0"/>
                </a:lnTo>
                <a:lnTo>
                  <a:pt x="0" y="0"/>
                </a:lnTo>
                <a:cubicBezTo>
                  <a:pt x="0" y="11925"/>
                  <a:pt x="9675" y="21600"/>
                  <a:pt x="21600" y="21600"/>
                </a:cubicBezTo>
                <a:close/>
              </a:path>
            </a:pathLst>
          </a:custGeom>
          <a:solidFill>
            <a:schemeClr val="accent1"/>
          </a:solidFill>
          <a:ln w="12700">
            <a:miter lim="400000"/>
          </a:ln>
        </p:spPr>
        <p:txBody>
          <a:bodyPr lIns="38100" tIns="38100" rIns="38100" bIns="38100" anchor="ctr"/>
          <a:lstStyle/>
          <a:p>
            <a:pPr>
              <a:defRPr sz="3000">
                <a:solidFill>
                  <a:srgbClr val="FFFFFF"/>
                </a:solidFill>
              </a:defRPr>
            </a:pPr>
            <a:endParaRPr/>
          </a:p>
        </p:txBody>
      </p:sp>
      <p:sp>
        <p:nvSpPr>
          <p:cNvPr id="14" name="Shape">
            <a:extLst>
              <a:ext uri="{FF2B5EF4-FFF2-40B4-BE49-F238E27FC236}">
                <a16:creationId xmlns:a16="http://schemas.microsoft.com/office/drawing/2014/main" xmlns="" id="{D82FA734-0125-F143-8055-0E0F2CE38F18}"/>
              </a:ext>
            </a:extLst>
          </p:cNvPr>
          <p:cNvSpPr/>
          <p:nvPr/>
        </p:nvSpPr>
        <p:spPr>
          <a:xfrm>
            <a:off x="1132521" y="5981700"/>
            <a:ext cx="621634" cy="8763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0"/>
                </a:lnTo>
                <a:lnTo>
                  <a:pt x="0" y="21600"/>
                </a:lnTo>
                <a:lnTo>
                  <a:pt x="21600" y="21600"/>
                </a:lnTo>
                <a:lnTo>
                  <a:pt x="21600" y="21600"/>
                </a:lnTo>
                <a:cubicBezTo>
                  <a:pt x="21600" y="9666"/>
                  <a:pt x="11934" y="0"/>
                  <a:pt x="0" y="0"/>
                </a:cubicBezTo>
                <a:close/>
              </a:path>
            </a:pathLst>
          </a:custGeom>
          <a:solidFill>
            <a:schemeClr val="accent3"/>
          </a:solidFill>
          <a:ln w="12700">
            <a:miter lim="400000"/>
          </a:ln>
        </p:spPr>
        <p:txBody>
          <a:bodyPr lIns="38100" tIns="38100" rIns="38100" bIns="38100" anchor="ctr"/>
          <a:lstStyle/>
          <a:p>
            <a:pPr>
              <a:defRPr sz="3000">
                <a:solidFill>
                  <a:srgbClr val="FFFFFF"/>
                </a:solidFill>
              </a:defRPr>
            </a:pPr>
            <a:endParaRPr/>
          </a:p>
        </p:txBody>
      </p:sp>
      <p:sp>
        <p:nvSpPr>
          <p:cNvPr id="15" name="Shape">
            <a:extLst>
              <a:ext uri="{FF2B5EF4-FFF2-40B4-BE49-F238E27FC236}">
                <a16:creationId xmlns:a16="http://schemas.microsoft.com/office/drawing/2014/main" xmlns="" id="{ACBE3B03-26EE-A042-B5E7-844ED4E3848F}"/>
              </a:ext>
            </a:extLst>
          </p:cNvPr>
          <p:cNvSpPr/>
          <p:nvPr/>
        </p:nvSpPr>
        <p:spPr>
          <a:xfrm>
            <a:off x="1" y="4528458"/>
            <a:ext cx="661034" cy="83094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0"/>
                </a:lnTo>
                <a:lnTo>
                  <a:pt x="0" y="21600"/>
                </a:lnTo>
                <a:lnTo>
                  <a:pt x="21600" y="21600"/>
                </a:lnTo>
                <a:lnTo>
                  <a:pt x="21600" y="21600"/>
                </a:lnTo>
                <a:cubicBezTo>
                  <a:pt x="21600" y="9666"/>
                  <a:pt x="11934" y="0"/>
                  <a:pt x="0" y="0"/>
                </a:cubicBezTo>
                <a:close/>
              </a:path>
            </a:pathLst>
          </a:custGeom>
          <a:solidFill>
            <a:schemeClr val="tx2"/>
          </a:solidFill>
          <a:ln w="12700">
            <a:miter lim="400000"/>
          </a:ln>
        </p:spPr>
        <p:txBody>
          <a:bodyPr lIns="38100" tIns="38100" rIns="38100" bIns="38100" anchor="ctr"/>
          <a:lstStyle/>
          <a:p>
            <a:pPr>
              <a:defRPr sz="3000">
                <a:solidFill>
                  <a:srgbClr val="FFFFFF"/>
                </a:solidFill>
              </a:defRPr>
            </a:pPr>
            <a:endParaRPr/>
          </a:p>
        </p:txBody>
      </p:sp>
      <p:sp>
        <p:nvSpPr>
          <p:cNvPr id="12" name="Title 1">
            <a:extLst>
              <a:ext uri="{FF2B5EF4-FFF2-40B4-BE49-F238E27FC236}">
                <a16:creationId xmlns:a16="http://schemas.microsoft.com/office/drawing/2014/main" xmlns="" id="{08888851-8419-4D40-B1E3-9D279F24C731}"/>
              </a:ext>
            </a:extLst>
          </p:cNvPr>
          <p:cNvSpPr>
            <a:spLocks noGrp="1"/>
          </p:cNvSpPr>
          <p:nvPr>
            <p:ph type="title"/>
          </p:nvPr>
        </p:nvSpPr>
        <p:spPr>
          <a:xfrm>
            <a:off x="1248508" y="365126"/>
            <a:ext cx="6641526" cy="1325563"/>
          </a:xfrm>
        </p:spPr>
        <p:txBody>
          <a:bodyPr/>
          <a:lstStyle/>
          <a:p>
            <a:r>
              <a:rPr lang="ru-RU" smtClean="0"/>
              <a:t>Образец заголовка</a:t>
            </a:r>
            <a:endParaRPr lang="en-US" dirty="0"/>
          </a:p>
        </p:txBody>
      </p:sp>
      <p:sp>
        <p:nvSpPr>
          <p:cNvPr id="18" name="Content Placeholder 2">
            <a:extLst>
              <a:ext uri="{FF2B5EF4-FFF2-40B4-BE49-F238E27FC236}">
                <a16:creationId xmlns:a16="http://schemas.microsoft.com/office/drawing/2014/main" xmlns="" id="{9CCD0F33-6122-4DA2-AA9D-CA48CEFB9225}"/>
              </a:ext>
            </a:extLst>
          </p:cNvPr>
          <p:cNvSpPr>
            <a:spLocks noGrp="1"/>
          </p:cNvSpPr>
          <p:nvPr>
            <p:ph idx="1"/>
          </p:nvPr>
        </p:nvSpPr>
        <p:spPr>
          <a:xfrm>
            <a:off x="1248508" y="1825625"/>
            <a:ext cx="7266842" cy="3391144"/>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9" name="Date Placeholder 3">
            <a:extLst>
              <a:ext uri="{FF2B5EF4-FFF2-40B4-BE49-F238E27FC236}">
                <a16:creationId xmlns:a16="http://schemas.microsoft.com/office/drawing/2014/main" xmlns="" id="{7A8A3FA1-377F-4383-B7E8-14D9409AF64B}"/>
              </a:ext>
            </a:extLst>
          </p:cNvPr>
          <p:cNvSpPr>
            <a:spLocks noGrp="1"/>
          </p:cNvSpPr>
          <p:nvPr>
            <p:ph type="dt" sz="half" idx="10"/>
          </p:nvPr>
        </p:nvSpPr>
        <p:spPr>
          <a:xfrm>
            <a:off x="628650" y="6356351"/>
            <a:ext cx="2057400" cy="365125"/>
          </a:xfrm>
        </p:spPr>
        <p:txBody>
          <a:bodyPr/>
          <a:lstStyle/>
          <a:p>
            <a:fld id="{5B106E36-FD25-4E2D-B0AA-010F637433A0}" type="datetimeFigureOut">
              <a:rPr lang="ru-RU" smtClean="0"/>
              <a:pPr/>
              <a:t>21.04.2025</a:t>
            </a:fld>
            <a:endParaRPr lang="ru-RU"/>
          </a:p>
        </p:txBody>
      </p:sp>
      <p:sp>
        <p:nvSpPr>
          <p:cNvPr id="20" name="Footer Placeholder 4">
            <a:extLst>
              <a:ext uri="{FF2B5EF4-FFF2-40B4-BE49-F238E27FC236}">
                <a16:creationId xmlns:a16="http://schemas.microsoft.com/office/drawing/2014/main" xmlns="" id="{566F5CF8-699B-4A09-9AD0-718B0175E486}"/>
              </a:ext>
            </a:extLst>
          </p:cNvPr>
          <p:cNvSpPr>
            <a:spLocks noGrp="1"/>
          </p:cNvSpPr>
          <p:nvPr>
            <p:ph type="ftr" sz="quarter" idx="11"/>
          </p:nvPr>
        </p:nvSpPr>
        <p:spPr>
          <a:xfrm>
            <a:off x="3028950" y="6356351"/>
            <a:ext cx="3086100" cy="365125"/>
          </a:xfrm>
        </p:spPr>
        <p:txBody>
          <a:bodyPr/>
          <a:lstStyle/>
          <a:p>
            <a:endParaRPr lang="ru-RU"/>
          </a:p>
        </p:txBody>
      </p:sp>
      <p:sp>
        <p:nvSpPr>
          <p:cNvPr id="21" name="Slide Number Placeholder 5">
            <a:extLst>
              <a:ext uri="{FF2B5EF4-FFF2-40B4-BE49-F238E27FC236}">
                <a16:creationId xmlns:a16="http://schemas.microsoft.com/office/drawing/2014/main" xmlns="" id="{7C55771C-35B2-4842-A572-EEE14A727DBF}"/>
              </a:ext>
            </a:extLst>
          </p:cNvPr>
          <p:cNvSpPr>
            <a:spLocks noGrp="1"/>
          </p:cNvSpPr>
          <p:nvPr>
            <p:ph type="sldNum" sz="quarter" idx="12"/>
          </p:nvPr>
        </p:nvSpPr>
        <p:spPr>
          <a:xfrm>
            <a:off x="6457950" y="6356351"/>
            <a:ext cx="2057400" cy="365125"/>
          </a:xfrm>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xmlns="" val="32534733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ection 1">
    <p:spTree>
      <p:nvGrpSpPr>
        <p:cNvPr id="1" name=""/>
        <p:cNvGrpSpPr/>
        <p:nvPr/>
      </p:nvGrpSpPr>
      <p:grpSpPr>
        <a:xfrm>
          <a:off x="0" y="0"/>
          <a:ext cx="0" cy="0"/>
          <a:chOff x="0" y="0"/>
          <a:chExt cx="0" cy="0"/>
        </a:xfrm>
      </p:grpSpPr>
      <p:sp>
        <p:nvSpPr>
          <p:cNvPr id="15" name="Rectangle">
            <a:extLst>
              <a:ext uri="{FF2B5EF4-FFF2-40B4-BE49-F238E27FC236}">
                <a16:creationId xmlns:a16="http://schemas.microsoft.com/office/drawing/2014/main" xmlns="" id="{00920C5A-7313-2549-ADCE-3B54BAFD145F}"/>
              </a:ext>
            </a:extLst>
          </p:cNvPr>
          <p:cNvSpPr/>
          <p:nvPr/>
        </p:nvSpPr>
        <p:spPr>
          <a:xfrm>
            <a:off x="3440431" y="1689102"/>
            <a:ext cx="5703569" cy="5168899"/>
          </a:xfrm>
          <a:prstGeom prst="rect">
            <a:avLst/>
          </a:prstGeom>
          <a:solidFill>
            <a:schemeClr val="accent1">
              <a:lumMod val="60000"/>
              <a:lumOff val="40000"/>
            </a:schemeClr>
          </a:solidFill>
          <a:ln w="12700">
            <a:miter lim="400000"/>
          </a:ln>
        </p:spPr>
        <p:txBody>
          <a:bodyPr lIns="38100" tIns="38100" rIns="38100" bIns="38100" anchor="ctr"/>
          <a:lstStyle/>
          <a:p>
            <a:pPr>
              <a:defRPr sz="3000">
                <a:solidFill>
                  <a:srgbClr val="FFFFFF"/>
                </a:solidFill>
              </a:defRPr>
            </a:pPr>
            <a:endParaRPr>
              <a:solidFill>
                <a:schemeClr val="bg1">
                  <a:lumMod val="95000"/>
                </a:schemeClr>
              </a:solidFill>
            </a:endParaRPr>
          </a:p>
        </p:txBody>
      </p:sp>
      <p:sp>
        <p:nvSpPr>
          <p:cNvPr id="16" name="Shape">
            <a:extLst>
              <a:ext uri="{FF2B5EF4-FFF2-40B4-BE49-F238E27FC236}">
                <a16:creationId xmlns:a16="http://schemas.microsoft.com/office/drawing/2014/main" xmlns="" id="{9260E106-9493-514B-9B1B-7C4FF7BE37B2}"/>
              </a:ext>
            </a:extLst>
          </p:cNvPr>
          <p:cNvSpPr/>
          <p:nvPr/>
        </p:nvSpPr>
        <p:spPr>
          <a:xfrm>
            <a:off x="7217092" y="1"/>
            <a:ext cx="1926908" cy="256920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21600"/>
                </a:lnTo>
                <a:lnTo>
                  <a:pt x="21600" y="0"/>
                </a:lnTo>
                <a:lnTo>
                  <a:pt x="0" y="0"/>
                </a:lnTo>
                <a:lnTo>
                  <a:pt x="0" y="0"/>
                </a:lnTo>
                <a:cubicBezTo>
                  <a:pt x="0" y="11937"/>
                  <a:pt x="9663" y="21600"/>
                  <a:pt x="21600" y="21600"/>
                </a:cubicBezTo>
                <a:close/>
              </a:path>
            </a:pathLst>
          </a:custGeom>
          <a:solidFill>
            <a:schemeClr val="accent3"/>
          </a:solidFill>
          <a:ln w="12700">
            <a:miter lim="400000"/>
          </a:ln>
        </p:spPr>
        <p:txBody>
          <a:bodyPr lIns="38100" tIns="38100" rIns="38100" bIns="38100" anchor="ctr"/>
          <a:lstStyle/>
          <a:p>
            <a:pPr>
              <a:defRPr sz="3000">
                <a:solidFill>
                  <a:srgbClr val="FFFFFF"/>
                </a:solidFill>
              </a:defRPr>
            </a:pPr>
            <a:endParaRPr/>
          </a:p>
        </p:txBody>
      </p:sp>
      <p:sp>
        <p:nvSpPr>
          <p:cNvPr id="17" name="Shape">
            <a:extLst>
              <a:ext uri="{FF2B5EF4-FFF2-40B4-BE49-F238E27FC236}">
                <a16:creationId xmlns:a16="http://schemas.microsoft.com/office/drawing/2014/main" xmlns="" id="{63A22E75-71CE-DD44-9791-619433D53287}"/>
              </a:ext>
            </a:extLst>
          </p:cNvPr>
          <p:cNvSpPr/>
          <p:nvPr/>
        </p:nvSpPr>
        <p:spPr>
          <a:xfrm>
            <a:off x="0" y="2844800"/>
            <a:ext cx="3010851" cy="40132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0"/>
                </a:lnTo>
                <a:lnTo>
                  <a:pt x="0" y="21600"/>
                </a:lnTo>
                <a:lnTo>
                  <a:pt x="21600" y="21600"/>
                </a:lnTo>
                <a:lnTo>
                  <a:pt x="21600" y="21600"/>
                </a:lnTo>
                <a:cubicBezTo>
                  <a:pt x="21593" y="9670"/>
                  <a:pt x="11923" y="0"/>
                  <a:pt x="0" y="0"/>
                </a:cubicBezTo>
                <a:close/>
              </a:path>
            </a:pathLst>
          </a:custGeom>
          <a:solidFill>
            <a:schemeClr val="accent1"/>
          </a:solidFill>
          <a:ln w="12700">
            <a:miter lim="400000"/>
          </a:ln>
        </p:spPr>
        <p:txBody>
          <a:bodyPr lIns="38100" tIns="38100" rIns="38100" bIns="38100" anchor="ctr"/>
          <a:lstStyle/>
          <a:p>
            <a:pPr>
              <a:defRPr sz="3000">
                <a:solidFill>
                  <a:srgbClr val="FFFFFF"/>
                </a:solidFill>
              </a:defRPr>
            </a:pPr>
            <a:endParaRPr/>
          </a:p>
        </p:txBody>
      </p:sp>
      <p:sp>
        <p:nvSpPr>
          <p:cNvPr id="18" name="Shape">
            <a:extLst>
              <a:ext uri="{FF2B5EF4-FFF2-40B4-BE49-F238E27FC236}">
                <a16:creationId xmlns:a16="http://schemas.microsoft.com/office/drawing/2014/main" xmlns="" id="{23EE5A03-60C2-E643-8C44-E890DAB878F9}"/>
              </a:ext>
            </a:extLst>
          </p:cNvPr>
          <p:cNvSpPr/>
          <p:nvPr/>
        </p:nvSpPr>
        <p:spPr>
          <a:xfrm>
            <a:off x="1263967" y="1689102"/>
            <a:ext cx="2176463" cy="290195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21600"/>
                </a:lnTo>
                <a:lnTo>
                  <a:pt x="21600" y="0"/>
                </a:lnTo>
                <a:lnTo>
                  <a:pt x="0" y="0"/>
                </a:lnTo>
                <a:lnTo>
                  <a:pt x="0" y="0"/>
                </a:lnTo>
                <a:cubicBezTo>
                  <a:pt x="0" y="11930"/>
                  <a:pt x="9670" y="21600"/>
                  <a:pt x="21600" y="21600"/>
                </a:cubicBezTo>
                <a:close/>
              </a:path>
            </a:pathLst>
          </a:custGeom>
          <a:solidFill>
            <a:schemeClr val="tx2"/>
          </a:solidFill>
          <a:ln w="12700">
            <a:miter lim="400000"/>
          </a:ln>
        </p:spPr>
        <p:txBody>
          <a:bodyPr lIns="38100" tIns="38100" rIns="38100" bIns="38100" anchor="ctr"/>
          <a:lstStyle/>
          <a:p>
            <a:pPr>
              <a:defRPr sz="3000">
                <a:solidFill>
                  <a:srgbClr val="FFFFFF"/>
                </a:solidFill>
              </a:defRPr>
            </a:pPr>
            <a:endParaRPr/>
          </a:p>
        </p:txBody>
      </p:sp>
      <p:sp>
        <p:nvSpPr>
          <p:cNvPr id="19" name="Shape">
            <a:extLst>
              <a:ext uri="{FF2B5EF4-FFF2-40B4-BE49-F238E27FC236}">
                <a16:creationId xmlns:a16="http://schemas.microsoft.com/office/drawing/2014/main" xmlns="" id="{A684DAD7-3726-204E-8027-57E8E18C9D1D}"/>
              </a:ext>
            </a:extLst>
          </p:cNvPr>
          <p:cNvSpPr/>
          <p:nvPr/>
        </p:nvSpPr>
        <p:spPr>
          <a:xfrm>
            <a:off x="2168842" y="1"/>
            <a:ext cx="1271588" cy="168910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21600"/>
                </a:lnTo>
                <a:lnTo>
                  <a:pt x="21600" y="21600"/>
                </a:lnTo>
                <a:lnTo>
                  <a:pt x="21600" y="0"/>
                </a:lnTo>
                <a:lnTo>
                  <a:pt x="21600" y="0"/>
                </a:lnTo>
                <a:cubicBezTo>
                  <a:pt x="9670" y="0"/>
                  <a:pt x="0" y="9670"/>
                  <a:pt x="0" y="21600"/>
                </a:cubicBezTo>
                <a:close/>
              </a:path>
            </a:pathLst>
          </a:custGeom>
          <a:solidFill>
            <a:schemeClr val="accent2"/>
          </a:solidFill>
          <a:ln w="12700">
            <a:miter lim="400000"/>
          </a:ln>
        </p:spPr>
        <p:txBody>
          <a:bodyPr lIns="38100" tIns="38100" rIns="38100" bIns="38100" anchor="ctr"/>
          <a:lstStyle/>
          <a:p>
            <a:pPr>
              <a:defRPr sz="3000">
                <a:solidFill>
                  <a:srgbClr val="FFFFFF"/>
                </a:solidFill>
              </a:defRPr>
            </a:pPr>
            <a:endParaRPr/>
          </a:p>
        </p:txBody>
      </p:sp>
      <p:sp>
        <p:nvSpPr>
          <p:cNvPr id="8" name="Title 1">
            <a:extLst>
              <a:ext uri="{FF2B5EF4-FFF2-40B4-BE49-F238E27FC236}">
                <a16:creationId xmlns:a16="http://schemas.microsoft.com/office/drawing/2014/main" xmlns="" id="{C7E228BF-1CA5-4856-ADE1-3CF4E8475976}"/>
              </a:ext>
            </a:extLst>
          </p:cNvPr>
          <p:cNvSpPr>
            <a:spLocks noGrp="1"/>
          </p:cNvSpPr>
          <p:nvPr>
            <p:ph type="title"/>
          </p:nvPr>
        </p:nvSpPr>
        <p:spPr>
          <a:xfrm>
            <a:off x="3578469" y="2461847"/>
            <a:ext cx="4932119" cy="2100629"/>
          </a:xfrm>
        </p:spPr>
        <p:txBody>
          <a:bodyPr anchor="b"/>
          <a:lstStyle>
            <a:lvl1pPr>
              <a:defRPr sz="6000"/>
            </a:lvl1pPr>
          </a:lstStyle>
          <a:p>
            <a:r>
              <a:rPr lang="ru-RU" smtClean="0"/>
              <a:t>Образец заголовка</a:t>
            </a:r>
            <a:endParaRPr lang="en-US" dirty="0"/>
          </a:p>
        </p:txBody>
      </p:sp>
      <p:sp>
        <p:nvSpPr>
          <p:cNvPr id="9" name="Text Placeholder 2">
            <a:extLst>
              <a:ext uri="{FF2B5EF4-FFF2-40B4-BE49-F238E27FC236}">
                <a16:creationId xmlns:a16="http://schemas.microsoft.com/office/drawing/2014/main" xmlns="" id="{A75560DB-B208-41C1-AC26-ACACF8AE7CCD}"/>
              </a:ext>
            </a:extLst>
          </p:cNvPr>
          <p:cNvSpPr>
            <a:spLocks noGrp="1"/>
          </p:cNvSpPr>
          <p:nvPr>
            <p:ph type="body" idx="1"/>
          </p:nvPr>
        </p:nvSpPr>
        <p:spPr>
          <a:xfrm>
            <a:off x="3578469" y="4589464"/>
            <a:ext cx="4932119"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10" name="Date Placeholder 3">
            <a:extLst>
              <a:ext uri="{FF2B5EF4-FFF2-40B4-BE49-F238E27FC236}">
                <a16:creationId xmlns:a16="http://schemas.microsoft.com/office/drawing/2014/main" xmlns="" id="{78CD13F7-FE5E-4564-955B-78635E1D6BD1}"/>
              </a:ext>
            </a:extLst>
          </p:cNvPr>
          <p:cNvSpPr>
            <a:spLocks noGrp="1"/>
          </p:cNvSpPr>
          <p:nvPr>
            <p:ph type="dt" sz="half" idx="10"/>
          </p:nvPr>
        </p:nvSpPr>
        <p:spPr>
          <a:xfrm>
            <a:off x="628650" y="6356351"/>
            <a:ext cx="2057400" cy="365125"/>
          </a:xfrm>
        </p:spPr>
        <p:txBody>
          <a:bodyPr/>
          <a:lstStyle/>
          <a:p>
            <a:fld id="{5B106E36-FD25-4E2D-B0AA-010F637433A0}" type="datetimeFigureOut">
              <a:rPr lang="ru-RU" smtClean="0"/>
              <a:pPr/>
              <a:t>21.04.2025</a:t>
            </a:fld>
            <a:endParaRPr lang="ru-RU"/>
          </a:p>
        </p:txBody>
      </p:sp>
      <p:sp>
        <p:nvSpPr>
          <p:cNvPr id="11" name="Footer Placeholder 4">
            <a:extLst>
              <a:ext uri="{FF2B5EF4-FFF2-40B4-BE49-F238E27FC236}">
                <a16:creationId xmlns:a16="http://schemas.microsoft.com/office/drawing/2014/main" xmlns="" id="{DFEC6B85-2D6C-4E54-AFB1-FC9C8C5BCCCD}"/>
              </a:ext>
            </a:extLst>
          </p:cNvPr>
          <p:cNvSpPr>
            <a:spLocks noGrp="1"/>
          </p:cNvSpPr>
          <p:nvPr>
            <p:ph type="ftr" sz="quarter" idx="11"/>
          </p:nvPr>
        </p:nvSpPr>
        <p:spPr>
          <a:xfrm>
            <a:off x="3028950" y="6356351"/>
            <a:ext cx="3086100" cy="365125"/>
          </a:xfrm>
        </p:spPr>
        <p:txBody>
          <a:bodyPr/>
          <a:lstStyle/>
          <a:p>
            <a:endParaRPr lang="ru-RU"/>
          </a:p>
        </p:txBody>
      </p:sp>
      <p:sp>
        <p:nvSpPr>
          <p:cNvPr id="12" name="Slide Number Placeholder 5">
            <a:extLst>
              <a:ext uri="{FF2B5EF4-FFF2-40B4-BE49-F238E27FC236}">
                <a16:creationId xmlns:a16="http://schemas.microsoft.com/office/drawing/2014/main" xmlns="" id="{C0A08B1B-1C08-468B-84FB-AF1608C8E4FD}"/>
              </a:ext>
            </a:extLst>
          </p:cNvPr>
          <p:cNvSpPr>
            <a:spLocks noGrp="1"/>
          </p:cNvSpPr>
          <p:nvPr>
            <p:ph type="sldNum" sz="quarter" idx="12"/>
          </p:nvPr>
        </p:nvSpPr>
        <p:spPr>
          <a:xfrm>
            <a:off x="6457950" y="6356351"/>
            <a:ext cx="2057400" cy="365125"/>
          </a:xfrm>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xmlns="" val="20923523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 2">
    <p:spTree>
      <p:nvGrpSpPr>
        <p:cNvPr id="1" name=""/>
        <p:cNvGrpSpPr/>
        <p:nvPr/>
      </p:nvGrpSpPr>
      <p:grpSpPr>
        <a:xfrm>
          <a:off x="0" y="0"/>
          <a:ext cx="0" cy="0"/>
          <a:chOff x="0" y="0"/>
          <a:chExt cx="0" cy="0"/>
        </a:xfrm>
      </p:grpSpPr>
      <p:sp>
        <p:nvSpPr>
          <p:cNvPr id="15" name="Shape">
            <a:extLst>
              <a:ext uri="{FF2B5EF4-FFF2-40B4-BE49-F238E27FC236}">
                <a16:creationId xmlns:a16="http://schemas.microsoft.com/office/drawing/2014/main" xmlns="" id="{E674DE8C-FDC3-9346-A6D3-71FCD71F6BD1}"/>
              </a:ext>
            </a:extLst>
          </p:cNvPr>
          <p:cNvSpPr/>
          <p:nvPr/>
        </p:nvSpPr>
        <p:spPr>
          <a:xfrm>
            <a:off x="3971925" y="-1271"/>
            <a:ext cx="1872617" cy="253619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0"/>
                </a:lnTo>
                <a:lnTo>
                  <a:pt x="0" y="0"/>
                </a:lnTo>
                <a:lnTo>
                  <a:pt x="0" y="21600"/>
                </a:lnTo>
                <a:lnTo>
                  <a:pt x="0" y="21600"/>
                </a:lnTo>
                <a:cubicBezTo>
                  <a:pt x="11932" y="21600"/>
                  <a:pt x="21600" y="11932"/>
                  <a:pt x="21600" y="0"/>
                </a:cubicBezTo>
                <a:close/>
              </a:path>
            </a:pathLst>
          </a:custGeom>
          <a:solidFill>
            <a:schemeClr val="accent2"/>
          </a:solidFill>
          <a:ln w="12700">
            <a:miter lim="400000"/>
          </a:ln>
        </p:spPr>
        <p:txBody>
          <a:bodyPr lIns="38100" tIns="38100" rIns="38100" bIns="38100" anchor="ctr"/>
          <a:lstStyle/>
          <a:p>
            <a:pPr>
              <a:defRPr sz="3000">
                <a:solidFill>
                  <a:srgbClr val="FFFFFF"/>
                </a:solidFill>
              </a:defRPr>
            </a:pPr>
            <a:endParaRPr/>
          </a:p>
        </p:txBody>
      </p:sp>
      <p:sp>
        <p:nvSpPr>
          <p:cNvPr id="17" name="Shape">
            <a:extLst>
              <a:ext uri="{FF2B5EF4-FFF2-40B4-BE49-F238E27FC236}">
                <a16:creationId xmlns:a16="http://schemas.microsoft.com/office/drawing/2014/main" xmlns="" id="{96F86402-795D-5042-8F33-6CD84B358016}"/>
              </a:ext>
            </a:extLst>
          </p:cNvPr>
          <p:cNvSpPr/>
          <p:nvPr/>
        </p:nvSpPr>
        <p:spPr>
          <a:xfrm>
            <a:off x="933450" y="-1271"/>
            <a:ext cx="3368042" cy="448437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0"/>
                </a:lnTo>
                <a:lnTo>
                  <a:pt x="0" y="21600"/>
                </a:lnTo>
                <a:lnTo>
                  <a:pt x="21600" y="21600"/>
                </a:lnTo>
                <a:lnTo>
                  <a:pt x="21600" y="21600"/>
                </a:lnTo>
                <a:cubicBezTo>
                  <a:pt x="21600" y="9670"/>
                  <a:pt x="11930" y="0"/>
                  <a:pt x="0" y="0"/>
                </a:cubicBezTo>
                <a:close/>
              </a:path>
            </a:pathLst>
          </a:custGeom>
          <a:solidFill>
            <a:schemeClr val="accent1"/>
          </a:solidFill>
          <a:ln w="12700">
            <a:miter lim="400000"/>
          </a:ln>
        </p:spPr>
        <p:txBody>
          <a:bodyPr lIns="38100" tIns="38100" rIns="38100" bIns="38100" anchor="ctr"/>
          <a:lstStyle/>
          <a:p>
            <a:pPr>
              <a:defRPr sz="3000">
                <a:solidFill>
                  <a:srgbClr val="FFFFFF"/>
                </a:solidFill>
              </a:defRPr>
            </a:pPr>
            <a:endParaRPr/>
          </a:p>
        </p:txBody>
      </p:sp>
      <p:sp>
        <p:nvSpPr>
          <p:cNvPr id="18" name="Rectangle">
            <a:extLst>
              <a:ext uri="{FF2B5EF4-FFF2-40B4-BE49-F238E27FC236}">
                <a16:creationId xmlns:a16="http://schemas.microsoft.com/office/drawing/2014/main" xmlns="" id="{BC125BD7-D0C6-4F40-B043-93B86F7DA673}"/>
              </a:ext>
            </a:extLst>
          </p:cNvPr>
          <p:cNvSpPr/>
          <p:nvPr/>
        </p:nvSpPr>
        <p:spPr>
          <a:xfrm>
            <a:off x="933450" y="4483100"/>
            <a:ext cx="8210550" cy="2374900"/>
          </a:xfrm>
          <a:prstGeom prst="rect">
            <a:avLst/>
          </a:prstGeom>
          <a:solidFill>
            <a:schemeClr val="accent1">
              <a:lumMod val="60000"/>
              <a:lumOff val="40000"/>
            </a:schemeClr>
          </a:solidFill>
          <a:ln w="12700">
            <a:miter lim="400000"/>
          </a:ln>
        </p:spPr>
        <p:txBody>
          <a:bodyPr lIns="38100" tIns="38100" rIns="38100" bIns="38100" anchor="ctr"/>
          <a:lstStyle/>
          <a:p>
            <a:pPr>
              <a:defRPr sz="3000">
                <a:solidFill>
                  <a:srgbClr val="FFFFFF"/>
                </a:solidFill>
              </a:defRPr>
            </a:pPr>
            <a:endParaRPr>
              <a:solidFill>
                <a:schemeClr val="bg1">
                  <a:lumMod val="95000"/>
                </a:schemeClr>
              </a:solidFill>
            </a:endParaRPr>
          </a:p>
        </p:txBody>
      </p:sp>
      <p:sp>
        <p:nvSpPr>
          <p:cNvPr id="19" name="Shape">
            <a:extLst>
              <a:ext uri="{FF2B5EF4-FFF2-40B4-BE49-F238E27FC236}">
                <a16:creationId xmlns:a16="http://schemas.microsoft.com/office/drawing/2014/main" xmlns="" id="{77A31B62-5222-B941-9ED4-CD14E78CA684}"/>
              </a:ext>
            </a:extLst>
          </p:cNvPr>
          <p:cNvSpPr/>
          <p:nvPr/>
        </p:nvSpPr>
        <p:spPr>
          <a:xfrm>
            <a:off x="4295774" y="2425699"/>
            <a:ext cx="1537335" cy="20574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21600"/>
                </a:lnTo>
                <a:lnTo>
                  <a:pt x="21600" y="21600"/>
                </a:lnTo>
                <a:lnTo>
                  <a:pt x="21600" y="0"/>
                </a:lnTo>
                <a:lnTo>
                  <a:pt x="21600" y="0"/>
                </a:lnTo>
                <a:cubicBezTo>
                  <a:pt x="9665" y="0"/>
                  <a:pt x="0" y="9665"/>
                  <a:pt x="0" y="21600"/>
                </a:cubicBezTo>
                <a:close/>
              </a:path>
            </a:pathLst>
          </a:custGeom>
          <a:solidFill>
            <a:schemeClr val="accent3"/>
          </a:solidFill>
          <a:ln w="12700">
            <a:miter lim="400000"/>
          </a:ln>
        </p:spPr>
        <p:txBody>
          <a:bodyPr lIns="38100" tIns="38100" rIns="38100" bIns="38100" anchor="ctr"/>
          <a:lstStyle/>
          <a:p>
            <a:pPr>
              <a:defRPr sz="3000">
                <a:solidFill>
                  <a:srgbClr val="FFFFFF"/>
                </a:solidFill>
              </a:defRPr>
            </a:pPr>
            <a:endParaRPr/>
          </a:p>
        </p:txBody>
      </p:sp>
      <p:sp>
        <p:nvSpPr>
          <p:cNvPr id="8" name="Title 1">
            <a:extLst>
              <a:ext uri="{FF2B5EF4-FFF2-40B4-BE49-F238E27FC236}">
                <a16:creationId xmlns:a16="http://schemas.microsoft.com/office/drawing/2014/main" xmlns="" id="{74985E82-8BBB-4140-ADE7-3211B76C0426}"/>
              </a:ext>
            </a:extLst>
          </p:cNvPr>
          <p:cNvSpPr>
            <a:spLocks noGrp="1"/>
          </p:cNvSpPr>
          <p:nvPr>
            <p:ph type="title"/>
          </p:nvPr>
        </p:nvSpPr>
        <p:spPr>
          <a:xfrm>
            <a:off x="1099039" y="976812"/>
            <a:ext cx="2637693" cy="3354998"/>
          </a:xfrm>
        </p:spPr>
        <p:txBody>
          <a:bodyPr anchor="b"/>
          <a:lstStyle>
            <a:lvl1pPr>
              <a:defRPr sz="6000"/>
            </a:lvl1pPr>
          </a:lstStyle>
          <a:p>
            <a:r>
              <a:rPr lang="ru-RU" smtClean="0"/>
              <a:t>Образец заголовка</a:t>
            </a:r>
            <a:endParaRPr lang="en-US" dirty="0"/>
          </a:p>
        </p:txBody>
      </p:sp>
      <p:sp>
        <p:nvSpPr>
          <p:cNvPr id="9" name="Text Placeholder 2">
            <a:extLst>
              <a:ext uri="{FF2B5EF4-FFF2-40B4-BE49-F238E27FC236}">
                <a16:creationId xmlns:a16="http://schemas.microsoft.com/office/drawing/2014/main" xmlns="" id="{BE5281E8-502B-4754-B5F5-7C62E11011CF}"/>
              </a:ext>
            </a:extLst>
          </p:cNvPr>
          <p:cNvSpPr>
            <a:spLocks noGrp="1"/>
          </p:cNvSpPr>
          <p:nvPr>
            <p:ph type="body" idx="1"/>
          </p:nvPr>
        </p:nvSpPr>
        <p:spPr>
          <a:xfrm>
            <a:off x="1099038" y="4589464"/>
            <a:ext cx="7411549"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10" name="Date Placeholder 3">
            <a:extLst>
              <a:ext uri="{FF2B5EF4-FFF2-40B4-BE49-F238E27FC236}">
                <a16:creationId xmlns:a16="http://schemas.microsoft.com/office/drawing/2014/main" xmlns="" id="{A67E5779-2729-4DED-A8C2-41F4FEE4767B}"/>
              </a:ext>
            </a:extLst>
          </p:cNvPr>
          <p:cNvSpPr>
            <a:spLocks noGrp="1"/>
          </p:cNvSpPr>
          <p:nvPr>
            <p:ph type="dt" sz="half" idx="10"/>
          </p:nvPr>
        </p:nvSpPr>
        <p:spPr>
          <a:xfrm>
            <a:off x="628650" y="6356351"/>
            <a:ext cx="2057400" cy="365125"/>
          </a:xfrm>
        </p:spPr>
        <p:txBody>
          <a:bodyPr/>
          <a:lstStyle/>
          <a:p>
            <a:fld id="{5B106E36-FD25-4E2D-B0AA-010F637433A0}" type="datetimeFigureOut">
              <a:rPr lang="ru-RU" smtClean="0"/>
              <a:pPr/>
              <a:t>21.04.2025</a:t>
            </a:fld>
            <a:endParaRPr lang="ru-RU"/>
          </a:p>
        </p:txBody>
      </p:sp>
      <p:sp>
        <p:nvSpPr>
          <p:cNvPr id="11" name="Footer Placeholder 4">
            <a:extLst>
              <a:ext uri="{FF2B5EF4-FFF2-40B4-BE49-F238E27FC236}">
                <a16:creationId xmlns:a16="http://schemas.microsoft.com/office/drawing/2014/main" xmlns="" id="{FBD21987-FA22-47F7-B702-8D9638C10C5C}"/>
              </a:ext>
            </a:extLst>
          </p:cNvPr>
          <p:cNvSpPr>
            <a:spLocks noGrp="1"/>
          </p:cNvSpPr>
          <p:nvPr>
            <p:ph type="ftr" sz="quarter" idx="11"/>
          </p:nvPr>
        </p:nvSpPr>
        <p:spPr>
          <a:xfrm>
            <a:off x="3028950" y="6356351"/>
            <a:ext cx="3086100" cy="365125"/>
          </a:xfrm>
        </p:spPr>
        <p:txBody>
          <a:bodyPr/>
          <a:lstStyle/>
          <a:p>
            <a:endParaRPr lang="ru-RU"/>
          </a:p>
        </p:txBody>
      </p:sp>
      <p:sp>
        <p:nvSpPr>
          <p:cNvPr id="12" name="Slide Number Placeholder 5">
            <a:extLst>
              <a:ext uri="{FF2B5EF4-FFF2-40B4-BE49-F238E27FC236}">
                <a16:creationId xmlns:a16="http://schemas.microsoft.com/office/drawing/2014/main" xmlns="" id="{A03F40A7-0F3F-41D6-9058-1BE8DB2708C0}"/>
              </a:ext>
            </a:extLst>
          </p:cNvPr>
          <p:cNvSpPr>
            <a:spLocks noGrp="1"/>
          </p:cNvSpPr>
          <p:nvPr>
            <p:ph type="sldNum" sz="quarter" idx="12"/>
          </p:nvPr>
        </p:nvSpPr>
        <p:spPr>
          <a:xfrm>
            <a:off x="6457950" y="6356351"/>
            <a:ext cx="2057400" cy="365125"/>
          </a:xfrm>
        </p:spPr>
        <p:txBody>
          <a:bodyPr/>
          <a:lstStyle/>
          <a:p>
            <a:fld id="{725C68B6-61C2-468F-89AB-4B9F7531AA68}" type="slidenum">
              <a:rPr lang="ru-RU" smtClean="0"/>
              <a:pPr/>
              <a:t>‹#›</a:t>
            </a:fld>
            <a:endParaRPr lang="ru-RU"/>
          </a:p>
        </p:txBody>
      </p:sp>
      <p:sp>
        <p:nvSpPr>
          <p:cNvPr id="16" name="Shape">
            <a:extLst>
              <a:ext uri="{FF2B5EF4-FFF2-40B4-BE49-F238E27FC236}">
                <a16:creationId xmlns:a16="http://schemas.microsoft.com/office/drawing/2014/main" xmlns="" id="{5A79F0FE-F7A7-C04A-AE9F-8567AD897EBB}"/>
              </a:ext>
            </a:extLst>
          </p:cNvPr>
          <p:cNvSpPr/>
          <p:nvPr/>
        </p:nvSpPr>
        <p:spPr>
          <a:xfrm>
            <a:off x="0" y="4483101"/>
            <a:ext cx="933450" cy="123697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21600"/>
                </a:lnTo>
                <a:lnTo>
                  <a:pt x="21600" y="0"/>
                </a:lnTo>
                <a:lnTo>
                  <a:pt x="0" y="0"/>
                </a:lnTo>
                <a:lnTo>
                  <a:pt x="0" y="0"/>
                </a:lnTo>
                <a:cubicBezTo>
                  <a:pt x="0" y="11931"/>
                  <a:pt x="9669" y="21600"/>
                  <a:pt x="21600" y="21600"/>
                </a:cubicBezTo>
                <a:close/>
              </a:path>
            </a:pathLst>
          </a:custGeom>
          <a:solidFill>
            <a:schemeClr val="tx2"/>
          </a:solidFill>
          <a:ln w="12700">
            <a:miter lim="400000"/>
          </a:ln>
        </p:spPr>
        <p:txBody>
          <a:bodyPr lIns="38100" tIns="38100" rIns="38100" bIns="38100" anchor="ctr"/>
          <a:lstStyle/>
          <a:p>
            <a:pPr>
              <a:defRPr sz="3000">
                <a:solidFill>
                  <a:srgbClr val="FFFFFF"/>
                </a:solidFill>
              </a:defRPr>
            </a:pPr>
            <a:endParaRPr/>
          </a:p>
        </p:txBody>
      </p:sp>
    </p:spTree>
    <p:extLst>
      <p:ext uri="{BB962C8B-B14F-4D97-AF65-F5344CB8AC3E}">
        <p14:creationId xmlns:p14="http://schemas.microsoft.com/office/powerpoint/2010/main" xmlns="" val="414625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losing">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xmlns="" id="{03CBD5B0-2F70-D445-A332-DCCEE1331D6B}"/>
              </a:ext>
            </a:extLst>
          </p:cNvPr>
          <p:cNvSpPr>
            <a:spLocks noGrp="1"/>
          </p:cNvSpPr>
          <p:nvPr>
            <p:ph type="pic" sz="quarter" idx="17"/>
          </p:nvPr>
        </p:nvSpPr>
        <p:spPr>
          <a:xfrm>
            <a:off x="7217093" y="0"/>
            <a:ext cx="1926905" cy="2569210"/>
          </a:xfrm>
          <a:custGeom>
            <a:avLst/>
            <a:gdLst>
              <a:gd name="connsiteX0" fmla="*/ 2569209 w 2569209"/>
              <a:gd name="connsiteY0" fmla="*/ 0 h 2569209"/>
              <a:gd name="connsiteX1" fmla="*/ 2569209 w 2569209"/>
              <a:gd name="connsiteY1" fmla="*/ 2569209 h 2569209"/>
              <a:gd name="connsiteX2" fmla="*/ 0 w 2569209"/>
              <a:gd name="connsiteY2" fmla="*/ 2569209 h 2569209"/>
              <a:gd name="connsiteX3" fmla="*/ 2569209 w 2569209"/>
              <a:gd name="connsiteY3" fmla="*/ 0 h 2569209"/>
            </a:gdLst>
            <a:ahLst/>
            <a:cxnLst>
              <a:cxn ang="0">
                <a:pos x="connsiteX0" y="connsiteY0"/>
              </a:cxn>
              <a:cxn ang="0">
                <a:pos x="connsiteX1" y="connsiteY1"/>
              </a:cxn>
              <a:cxn ang="0">
                <a:pos x="connsiteX2" y="connsiteY2"/>
              </a:cxn>
              <a:cxn ang="0">
                <a:pos x="connsiteX3" y="connsiteY3"/>
              </a:cxn>
            </a:cxnLst>
            <a:rect l="l" t="t" r="r" b="b"/>
            <a:pathLst>
              <a:path w="2569209" h="2569209">
                <a:moveTo>
                  <a:pt x="2569209" y="0"/>
                </a:moveTo>
                <a:lnTo>
                  <a:pt x="2569209" y="2569209"/>
                </a:lnTo>
                <a:lnTo>
                  <a:pt x="0" y="2569209"/>
                </a:lnTo>
                <a:cubicBezTo>
                  <a:pt x="0" y="1150673"/>
                  <a:pt x="1150673" y="0"/>
                  <a:pt x="2569209" y="0"/>
                </a:cubicBezTo>
                <a:close/>
              </a:path>
            </a:pathLst>
          </a:custGeom>
          <a:solidFill>
            <a:schemeClr val="tx2"/>
          </a:solidFill>
        </p:spPr>
        <p:txBody>
          <a:bodyPr wrap="square" anchor="ctr">
            <a:noAutofit/>
          </a:bodyPr>
          <a:lstStyle>
            <a:lvl1pPr marL="0" indent="0" algn="ctr">
              <a:buNone/>
              <a:defRPr>
                <a:solidFill>
                  <a:schemeClr val="bg1">
                    <a:lumMod val="95000"/>
                  </a:schemeClr>
                </a:solidFill>
              </a:defRPr>
            </a:lvl1pPr>
          </a:lstStyle>
          <a:p>
            <a:r>
              <a:rPr lang="ru-RU" smtClean="0"/>
              <a:t>Вставка рисунка</a:t>
            </a:r>
            <a:endParaRPr lang="en-US"/>
          </a:p>
        </p:txBody>
      </p:sp>
      <p:sp>
        <p:nvSpPr>
          <p:cNvPr id="20" name="Rectangle">
            <a:extLst>
              <a:ext uri="{FF2B5EF4-FFF2-40B4-BE49-F238E27FC236}">
                <a16:creationId xmlns:a16="http://schemas.microsoft.com/office/drawing/2014/main" xmlns="" id="{8FA06C30-8BAD-B34F-9D26-616108221081}"/>
              </a:ext>
            </a:extLst>
          </p:cNvPr>
          <p:cNvSpPr/>
          <p:nvPr/>
        </p:nvSpPr>
        <p:spPr>
          <a:xfrm>
            <a:off x="7217093" y="2565402"/>
            <a:ext cx="1926906" cy="4292599"/>
          </a:xfrm>
          <a:prstGeom prst="rect">
            <a:avLst/>
          </a:prstGeom>
          <a:solidFill>
            <a:schemeClr val="accent1">
              <a:lumMod val="60000"/>
              <a:lumOff val="40000"/>
            </a:schemeClr>
          </a:solidFill>
          <a:ln w="12700">
            <a:miter lim="400000"/>
          </a:ln>
        </p:spPr>
        <p:txBody>
          <a:bodyPr lIns="38100" tIns="38100" rIns="38100" bIns="38100" anchor="ctr"/>
          <a:lstStyle/>
          <a:p>
            <a:pPr>
              <a:defRPr sz="3000">
                <a:solidFill>
                  <a:srgbClr val="FFFFFF"/>
                </a:solidFill>
              </a:defRPr>
            </a:pPr>
            <a:endParaRPr>
              <a:solidFill>
                <a:schemeClr val="bg1">
                  <a:lumMod val="95000"/>
                </a:schemeClr>
              </a:solidFill>
            </a:endParaRPr>
          </a:p>
        </p:txBody>
      </p:sp>
      <p:sp>
        <p:nvSpPr>
          <p:cNvPr id="21" name="Shape">
            <a:extLst>
              <a:ext uri="{FF2B5EF4-FFF2-40B4-BE49-F238E27FC236}">
                <a16:creationId xmlns:a16="http://schemas.microsoft.com/office/drawing/2014/main" xmlns="" id="{C23728F5-DD6C-8648-A91C-D1EEEA97C197}"/>
              </a:ext>
            </a:extLst>
          </p:cNvPr>
          <p:cNvSpPr/>
          <p:nvPr/>
        </p:nvSpPr>
        <p:spPr>
          <a:xfrm>
            <a:off x="6416993" y="2565401"/>
            <a:ext cx="800099" cy="10642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21600"/>
                </a:lnTo>
                <a:lnTo>
                  <a:pt x="21600" y="0"/>
                </a:lnTo>
                <a:lnTo>
                  <a:pt x="0" y="0"/>
                </a:lnTo>
                <a:lnTo>
                  <a:pt x="0" y="0"/>
                </a:lnTo>
                <a:cubicBezTo>
                  <a:pt x="0" y="11934"/>
                  <a:pt x="9666" y="21600"/>
                  <a:pt x="21600" y="21600"/>
                </a:cubicBezTo>
                <a:close/>
              </a:path>
            </a:pathLst>
          </a:custGeom>
          <a:solidFill>
            <a:schemeClr val="accent1"/>
          </a:solidFill>
          <a:ln w="12700">
            <a:miter lim="400000"/>
          </a:ln>
        </p:spPr>
        <p:txBody>
          <a:bodyPr lIns="38100" tIns="38100" rIns="38100" bIns="38100" anchor="ctr"/>
          <a:lstStyle/>
          <a:p>
            <a:pPr>
              <a:defRPr sz="3000">
                <a:solidFill>
                  <a:srgbClr val="FFFFFF"/>
                </a:solidFill>
              </a:defRPr>
            </a:pPr>
            <a:endParaRPr/>
          </a:p>
        </p:txBody>
      </p:sp>
      <p:sp>
        <p:nvSpPr>
          <p:cNvPr id="8" name="Title 1">
            <a:extLst>
              <a:ext uri="{FF2B5EF4-FFF2-40B4-BE49-F238E27FC236}">
                <a16:creationId xmlns:a16="http://schemas.microsoft.com/office/drawing/2014/main" xmlns="" id="{1907DC5D-4F3E-4A99-A621-6F93F32265C8}"/>
              </a:ext>
            </a:extLst>
          </p:cNvPr>
          <p:cNvSpPr>
            <a:spLocks noGrp="1"/>
          </p:cNvSpPr>
          <p:nvPr>
            <p:ph type="title"/>
          </p:nvPr>
        </p:nvSpPr>
        <p:spPr>
          <a:xfrm>
            <a:off x="623887" y="2565401"/>
            <a:ext cx="5697782" cy="1997074"/>
          </a:xfrm>
        </p:spPr>
        <p:txBody>
          <a:bodyPr anchor="b"/>
          <a:lstStyle>
            <a:lvl1pPr>
              <a:defRPr sz="6000"/>
            </a:lvl1pPr>
          </a:lstStyle>
          <a:p>
            <a:r>
              <a:rPr lang="ru-RU" smtClean="0"/>
              <a:t>Образец заголовка</a:t>
            </a:r>
            <a:endParaRPr lang="en-US"/>
          </a:p>
        </p:txBody>
      </p:sp>
      <p:sp>
        <p:nvSpPr>
          <p:cNvPr id="9" name="Text Placeholder 2">
            <a:extLst>
              <a:ext uri="{FF2B5EF4-FFF2-40B4-BE49-F238E27FC236}">
                <a16:creationId xmlns:a16="http://schemas.microsoft.com/office/drawing/2014/main" xmlns="" id="{9DA8F992-7750-4566-AB4F-B2E8F3794CA3}"/>
              </a:ext>
            </a:extLst>
          </p:cNvPr>
          <p:cNvSpPr>
            <a:spLocks noGrp="1"/>
          </p:cNvSpPr>
          <p:nvPr>
            <p:ph type="body" idx="1"/>
          </p:nvPr>
        </p:nvSpPr>
        <p:spPr>
          <a:xfrm>
            <a:off x="1556239" y="5067300"/>
            <a:ext cx="5547947" cy="1022350"/>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11" name="Footer Placeholder 4">
            <a:extLst>
              <a:ext uri="{FF2B5EF4-FFF2-40B4-BE49-F238E27FC236}">
                <a16:creationId xmlns:a16="http://schemas.microsoft.com/office/drawing/2014/main" xmlns="" id="{B145FAD1-5607-4570-9675-FE264814964D}"/>
              </a:ext>
            </a:extLst>
          </p:cNvPr>
          <p:cNvSpPr>
            <a:spLocks noGrp="1"/>
          </p:cNvSpPr>
          <p:nvPr>
            <p:ph type="ftr" sz="quarter" idx="11"/>
          </p:nvPr>
        </p:nvSpPr>
        <p:spPr>
          <a:xfrm>
            <a:off x="3028950" y="6356351"/>
            <a:ext cx="3086100" cy="365125"/>
          </a:xfrm>
        </p:spPr>
        <p:txBody>
          <a:bodyPr/>
          <a:lstStyle/>
          <a:p>
            <a:endParaRPr lang="ru-RU"/>
          </a:p>
        </p:txBody>
      </p:sp>
      <p:sp>
        <p:nvSpPr>
          <p:cNvPr id="12" name="Slide Number Placeholder 5">
            <a:extLst>
              <a:ext uri="{FF2B5EF4-FFF2-40B4-BE49-F238E27FC236}">
                <a16:creationId xmlns:a16="http://schemas.microsoft.com/office/drawing/2014/main" xmlns="" id="{265FB8DD-A34F-4C06-9929-1E68FACD4D00}"/>
              </a:ext>
            </a:extLst>
          </p:cNvPr>
          <p:cNvSpPr>
            <a:spLocks noGrp="1"/>
          </p:cNvSpPr>
          <p:nvPr>
            <p:ph type="sldNum" sz="quarter" idx="12"/>
          </p:nvPr>
        </p:nvSpPr>
        <p:spPr>
          <a:xfrm>
            <a:off x="6457950" y="6356351"/>
            <a:ext cx="2057400" cy="365125"/>
          </a:xfrm>
        </p:spPr>
        <p:txBody>
          <a:bodyPr/>
          <a:lstStyle/>
          <a:p>
            <a:fld id="{725C68B6-61C2-468F-89AB-4B9F7531AA68}" type="slidenum">
              <a:rPr lang="ru-RU" smtClean="0"/>
              <a:pPr/>
              <a:t>‹#›</a:t>
            </a:fld>
            <a:endParaRPr lang="ru-RU"/>
          </a:p>
        </p:txBody>
      </p:sp>
      <p:sp>
        <p:nvSpPr>
          <p:cNvPr id="16" name="Text Placeholder 17">
            <a:extLst>
              <a:ext uri="{FF2B5EF4-FFF2-40B4-BE49-F238E27FC236}">
                <a16:creationId xmlns:a16="http://schemas.microsoft.com/office/drawing/2014/main" xmlns="" id="{A537F86F-E8D6-44FF-939F-7EB5A46935EE}"/>
              </a:ext>
            </a:extLst>
          </p:cNvPr>
          <p:cNvSpPr>
            <a:spLocks noGrp="1"/>
          </p:cNvSpPr>
          <p:nvPr>
            <p:ph type="body" sz="quarter" idx="14" hasCustomPrompt="1"/>
          </p:nvPr>
        </p:nvSpPr>
        <p:spPr>
          <a:xfrm>
            <a:off x="7668476" y="2736013"/>
            <a:ext cx="1276350" cy="228600"/>
          </a:xfrm>
          <a:noFill/>
        </p:spPr>
        <p:txBody>
          <a:bodyPr anchor="ctr">
            <a:noAutofit/>
          </a:bodyPr>
          <a:lstStyle>
            <a:lvl1pPr marL="0" indent="0" algn="ctr">
              <a:buNone/>
              <a:defRPr sz="1200"/>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dirty="0"/>
              <a:t>Name</a:t>
            </a:r>
          </a:p>
        </p:txBody>
      </p:sp>
      <p:sp>
        <p:nvSpPr>
          <p:cNvPr id="17" name="Text Placeholder 17">
            <a:extLst>
              <a:ext uri="{FF2B5EF4-FFF2-40B4-BE49-F238E27FC236}">
                <a16:creationId xmlns:a16="http://schemas.microsoft.com/office/drawing/2014/main" xmlns="" id="{17C97F11-0CC0-4E01-8422-614383043296}"/>
              </a:ext>
            </a:extLst>
          </p:cNvPr>
          <p:cNvSpPr>
            <a:spLocks noGrp="1"/>
          </p:cNvSpPr>
          <p:nvPr>
            <p:ph type="body" sz="quarter" idx="15" hasCustomPrompt="1"/>
          </p:nvPr>
        </p:nvSpPr>
        <p:spPr>
          <a:xfrm>
            <a:off x="7668476" y="2963346"/>
            <a:ext cx="1276350" cy="228600"/>
          </a:xfrm>
          <a:noFill/>
        </p:spPr>
        <p:txBody>
          <a:bodyPr anchor="ctr">
            <a:noAutofit/>
          </a:bodyPr>
          <a:lstStyle>
            <a:lvl1pPr marL="0" indent="0" algn="ctr">
              <a:buNone/>
              <a:defRPr sz="1200"/>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dirty="0"/>
              <a:t>Mobile / email</a:t>
            </a:r>
          </a:p>
        </p:txBody>
      </p:sp>
      <p:sp>
        <p:nvSpPr>
          <p:cNvPr id="18" name="Text Placeholder 17">
            <a:extLst>
              <a:ext uri="{FF2B5EF4-FFF2-40B4-BE49-F238E27FC236}">
                <a16:creationId xmlns:a16="http://schemas.microsoft.com/office/drawing/2014/main" xmlns="" id="{322609FE-C556-4394-9CD9-CACD20BC7261}"/>
              </a:ext>
            </a:extLst>
          </p:cNvPr>
          <p:cNvSpPr>
            <a:spLocks noGrp="1"/>
          </p:cNvSpPr>
          <p:nvPr>
            <p:ph type="body" sz="quarter" idx="16" hasCustomPrompt="1"/>
          </p:nvPr>
        </p:nvSpPr>
        <p:spPr>
          <a:xfrm>
            <a:off x="7668476" y="3190679"/>
            <a:ext cx="1276350" cy="228600"/>
          </a:xfrm>
          <a:noFill/>
        </p:spPr>
        <p:txBody>
          <a:bodyPr anchor="ctr">
            <a:noAutofit/>
          </a:bodyPr>
          <a:lstStyle>
            <a:lvl1pPr marL="0" indent="0" algn="ctr">
              <a:buNone/>
              <a:defRPr sz="1200"/>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dirty="0"/>
              <a:t>Company</a:t>
            </a:r>
          </a:p>
        </p:txBody>
      </p:sp>
      <p:sp>
        <p:nvSpPr>
          <p:cNvPr id="22" name="Shape">
            <a:extLst>
              <a:ext uri="{FF2B5EF4-FFF2-40B4-BE49-F238E27FC236}">
                <a16:creationId xmlns:a16="http://schemas.microsoft.com/office/drawing/2014/main" xmlns="" id="{0E0F58A7-94C8-B34D-932F-C0E884675D79}"/>
              </a:ext>
            </a:extLst>
          </p:cNvPr>
          <p:cNvSpPr/>
          <p:nvPr/>
        </p:nvSpPr>
        <p:spPr>
          <a:xfrm>
            <a:off x="1" y="1"/>
            <a:ext cx="1451609" cy="193547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0"/>
                </a:lnTo>
                <a:lnTo>
                  <a:pt x="0" y="0"/>
                </a:lnTo>
                <a:lnTo>
                  <a:pt x="0" y="21600"/>
                </a:lnTo>
                <a:lnTo>
                  <a:pt x="0" y="21600"/>
                </a:lnTo>
                <a:cubicBezTo>
                  <a:pt x="11934" y="21600"/>
                  <a:pt x="21600" y="11934"/>
                  <a:pt x="21600" y="0"/>
                </a:cubicBezTo>
                <a:close/>
              </a:path>
            </a:pathLst>
          </a:custGeom>
          <a:solidFill>
            <a:schemeClr val="accent2"/>
          </a:solidFill>
          <a:ln w="12700">
            <a:miter lim="400000"/>
          </a:ln>
        </p:spPr>
        <p:txBody>
          <a:bodyPr lIns="38100" tIns="38100" rIns="38100" bIns="38100" anchor="ctr"/>
          <a:lstStyle/>
          <a:p>
            <a:pPr>
              <a:defRPr sz="3000">
                <a:solidFill>
                  <a:srgbClr val="FFFFFF"/>
                </a:solidFill>
              </a:defRPr>
            </a:pPr>
            <a:endParaRPr/>
          </a:p>
        </p:txBody>
      </p:sp>
      <p:sp>
        <p:nvSpPr>
          <p:cNvPr id="23" name="Shape">
            <a:extLst>
              <a:ext uri="{FF2B5EF4-FFF2-40B4-BE49-F238E27FC236}">
                <a16:creationId xmlns:a16="http://schemas.microsoft.com/office/drawing/2014/main" xmlns="" id="{25BE28BD-64D6-A444-8D73-F70DBD3B8044}"/>
              </a:ext>
            </a:extLst>
          </p:cNvPr>
          <p:cNvSpPr/>
          <p:nvPr/>
        </p:nvSpPr>
        <p:spPr>
          <a:xfrm>
            <a:off x="0" y="5067300"/>
            <a:ext cx="1366839" cy="17907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0"/>
                </a:lnTo>
                <a:lnTo>
                  <a:pt x="0" y="0"/>
                </a:lnTo>
                <a:lnTo>
                  <a:pt x="0" y="21600"/>
                </a:lnTo>
                <a:lnTo>
                  <a:pt x="0" y="21600"/>
                </a:lnTo>
                <a:cubicBezTo>
                  <a:pt x="11936" y="21600"/>
                  <a:pt x="21600" y="11921"/>
                  <a:pt x="21600" y="0"/>
                </a:cubicBezTo>
                <a:close/>
              </a:path>
            </a:pathLst>
          </a:custGeom>
          <a:solidFill>
            <a:schemeClr val="accent3"/>
          </a:solidFill>
          <a:ln w="12700">
            <a:miter lim="400000"/>
          </a:ln>
        </p:spPr>
        <p:txBody>
          <a:bodyPr lIns="38100" tIns="38100" rIns="38100" bIns="38100" anchor="ctr"/>
          <a:lstStyle/>
          <a:p>
            <a:pPr>
              <a:defRPr sz="3000">
                <a:solidFill>
                  <a:srgbClr val="FFFFFF"/>
                </a:solidFill>
              </a:defRPr>
            </a:pPr>
            <a:endParaRPr/>
          </a:p>
        </p:txBody>
      </p:sp>
      <p:sp>
        <p:nvSpPr>
          <p:cNvPr id="24" name="Shape">
            <a:extLst>
              <a:ext uri="{FF2B5EF4-FFF2-40B4-BE49-F238E27FC236}">
                <a16:creationId xmlns:a16="http://schemas.microsoft.com/office/drawing/2014/main" xmlns="" id="{F0DD1937-EBA9-8D4C-8AAC-5F2722FF3D16}"/>
              </a:ext>
            </a:extLst>
          </p:cNvPr>
          <p:cNvSpPr/>
          <p:nvPr/>
        </p:nvSpPr>
        <p:spPr>
          <a:xfrm>
            <a:off x="1178699" y="5981702"/>
            <a:ext cx="683894" cy="87629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0"/>
                </a:lnTo>
                <a:lnTo>
                  <a:pt x="0" y="21600"/>
                </a:lnTo>
                <a:lnTo>
                  <a:pt x="21600" y="21600"/>
                </a:lnTo>
                <a:lnTo>
                  <a:pt x="21600" y="21600"/>
                </a:lnTo>
                <a:cubicBezTo>
                  <a:pt x="21600" y="9687"/>
                  <a:pt x="11913" y="0"/>
                  <a:pt x="0" y="0"/>
                </a:cubicBezTo>
                <a:close/>
              </a:path>
            </a:pathLst>
          </a:custGeom>
          <a:solidFill>
            <a:srgbClr val="565964"/>
          </a:solidFill>
          <a:ln w="12700">
            <a:miter lim="400000"/>
          </a:ln>
        </p:spPr>
        <p:txBody>
          <a:bodyPr lIns="38100" tIns="38100" rIns="38100" bIns="38100" anchor="ctr"/>
          <a:lstStyle/>
          <a:p>
            <a:pPr>
              <a:defRPr sz="3000">
                <a:solidFill>
                  <a:srgbClr val="FFFFFF"/>
                </a:solidFill>
              </a:defRPr>
            </a:pPr>
            <a:endParaRPr/>
          </a:p>
        </p:txBody>
      </p:sp>
      <p:sp>
        <p:nvSpPr>
          <p:cNvPr id="10" name="Date Placeholder 3">
            <a:extLst>
              <a:ext uri="{FF2B5EF4-FFF2-40B4-BE49-F238E27FC236}">
                <a16:creationId xmlns:a16="http://schemas.microsoft.com/office/drawing/2014/main" xmlns="" id="{0FEC4993-EF72-4ADC-8D11-1EB7C9409528}"/>
              </a:ext>
            </a:extLst>
          </p:cNvPr>
          <p:cNvSpPr>
            <a:spLocks noGrp="1"/>
          </p:cNvSpPr>
          <p:nvPr>
            <p:ph type="dt" sz="half" idx="10"/>
          </p:nvPr>
        </p:nvSpPr>
        <p:spPr>
          <a:xfrm>
            <a:off x="628650" y="6356351"/>
            <a:ext cx="2057400" cy="365125"/>
          </a:xfrm>
        </p:spPr>
        <p:txBody>
          <a:bodyPr/>
          <a:lstStyle/>
          <a:p>
            <a:fld id="{5B106E36-FD25-4E2D-B0AA-010F637433A0}" type="datetimeFigureOut">
              <a:rPr lang="ru-RU" smtClean="0"/>
              <a:pPr/>
              <a:t>21.04.2025</a:t>
            </a:fld>
            <a:endParaRPr lang="ru-RU"/>
          </a:p>
        </p:txBody>
      </p:sp>
    </p:spTree>
    <p:extLst>
      <p:ext uri="{BB962C8B-B14F-4D97-AF65-F5344CB8AC3E}">
        <p14:creationId xmlns:p14="http://schemas.microsoft.com/office/powerpoint/2010/main" xmlns="" val="31558283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lor and Typography">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CC897C59-303D-43EB-830D-58B293D336AC}"/>
              </a:ext>
            </a:extLst>
          </p:cNvPr>
          <p:cNvGrpSpPr/>
          <p:nvPr/>
        </p:nvGrpSpPr>
        <p:grpSpPr>
          <a:xfrm>
            <a:off x="628649" y="1830764"/>
            <a:ext cx="7886702" cy="1741127"/>
            <a:chOff x="838199" y="1830763"/>
            <a:chExt cx="10515602" cy="1741127"/>
          </a:xfrm>
        </p:grpSpPr>
        <p:sp>
          <p:nvSpPr>
            <p:cNvPr id="175" name="Rectangle 174">
              <a:extLst>
                <a:ext uri="{FF2B5EF4-FFF2-40B4-BE49-F238E27FC236}">
                  <a16:creationId xmlns:a16="http://schemas.microsoft.com/office/drawing/2014/main" xmlns="" id="{4460574F-0FFA-4AF4-9268-D077C9C57D58}"/>
                </a:ext>
              </a:extLst>
            </p:cNvPr>
            <p:cNvSpPr/>
            <p:nvPr userDrawn="1"/>
          </p:nvSpPr>
          <p:spPr>
            <a:xfrm>
              <a:off x="838199" y="1830763"/>
              <a:ext cx="894312" cy="174112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174" name="Rectangle 173">
              <a:extLst>
                <a:ext uri="{FF2B5EF4-FFF2-40B4-BE49-F238E27FC236}">
                  <a16:creationId xmlns:a16="http://schemas.microsoft.com/office/drawing/2014/main" xmlns="" id="{E9AEC03B-EFBC-451C-9889-555B420B787B}"/>
                </a:ext>
              </a:extLst>
            </p:cNvPr>
            <p:cNvSpPr/>
            <p:nvPr userDrawn="1"/>
          </p:nvSpPr>
          <p:spPr>
            <a:xfrm>
              <a:off x="838199" y="1830763"/>
              <a:ext cx="894312" cy="1551307"/>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173" name="Rectangle 172">
              <a:extLst>
                <a:ext uri="{FF2B5EF4-FFF2-40B4-BE49-F238E27FC236}">
                  <a16:creationId xmlns:a16="http://schemas.microsoft.com/office/drawing/2014/main" xmlns="" id="{12504A8F-A26B-43AF-BF89-2621FF0CE3CD}"/>
                </a:ext>
              </a:extLst>
            </p:cNvPr>
            <p:cNvSpPr/>
            <p:nvPr userDrawn="1"/>
          </p:nvSpPr>
          <p:spPr>
            <a:xfrm>
              <a:off x="838199" y="1830763"/>
              <a:ext cx="894312" cy="136148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172" name="Rectangle 171">
              <a:extLst>
                <a:ext uri="{FF2B5EF4-FFF2-40B4-BE49-F238E27FC236}">
                  <a16:creationId xmlns:a16="http://schemas.microsoft.com/office/drawing/2014/main" xmlns="" id="{F7726C56-B942-4400-8CE0-069969802448}"/>
                </a:ext>
              </a:extLst>
            </p:cNvPr>
            <p:cNvSpPr/>
            <p:nvPr userDrawn="1"/>
          </p:nvSpPr>
          <p:spPr>
            <a:xfrm>
              <a:off x="838199" y="1830763"/>
              <a:ext cx="894312" cy="117166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171" name="Rectangle 170">
              <a:extLst>
                <a:ext uri="{FF2B5EF4-FFF2-40B4-BE49-F238E27FC236}">
                  <a16:creationId xmlns:a16="http://schemas.microsoft.com/office/drawing/2014/main" xmlns="" id="{DAE760DB-698E-4688-BBAF-49FD684C7AFD}"/>
                </a:ext>
              </a:extLst>
            </p:cNvPr>
            <p:cNvSpPr/>
            <p:nvPr userDrawn="1"/>
          </p:nvSpPr>
          <p:spPr>
            <a:xfrm>
              <a:off x="838199" y="1830763"/>
              <a:ext cx="894312" cy="98184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170" name="Rectangle 169">
              <a:extLst>
                <a:ext uri="{FF2B5EF4-FFF2-40B4-BE49-F238E27FC236}">
                  <a16:creationId xmlns:a16="http://schemas.microsoft.com/office/drawing/2014/main" xmlns="" id="{72A9A194-717A-430D-B418-44C0B8F1A4C3}"/>
                </a:ext>
              </a:extLst>
            </p:cNvPr>
            <p:cNvSpPr/>
            <p:nvPr userDrawn="1"/>
          </p:nvSpPr>
          <p:spPr>
            <a:xfrm>
              <a:off x="838200" y="1830763"/>
              <a:ext cx="894312" cy="788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179" name="Rectangle 178">
              <a:extLst>
                <a:ext uri="{FF2B5EF4-FFF2-40B4-BE49-F238E27FC236}">
                  <a16:creationId xmlns:a16="http://schemas.microsoft.com/office/drawing/2014/main" xmlns="" id="{E915F52A-A44F-4FB1-A1A1-1A513475EFE8}"/>
                </a:ext>
              </a:extLst>
            </p:cNvPr>
            <p:cNvSpPr/>
            <p:nvPr userDrawn="1"/>
          </p:nvSpPr>
          <p:spPr>
            <a:xfrm>
              <a:off x="1907231" y="1830763"/>
              <a:ext cx="894312" cy="174112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180" name="Rectangle 179">
              <a:extLst>
                <a:ext uri="{FF2B5EF4-FFF2-40B4-BE49-F238E27FC236}">
                  <a16:creationId xmlns:a16="http://schemas.microsoft.com/office/drawing/2014/main" xmlns="" id="{6034C492-58E9-4550-B83D-E33D2B2217E6}"/>
                </a:ext>
              </a:extLst>
            </p:cNvPr>
            <p:cNvSpPr/>
            <p:nvPr userDrawn="1"/>
          </p:nvSpPr>
          <p:spPr>
            <a:xfrm>
              <a:off x="1907231" y="1830763"/>
              <a:ext cx="894312" cy="1551307"/>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181" name="Rectangle 180">
              <a:extLst>
                <a:ext uri="{FF2B5EF4-FFF2-40B4-BE49-F238E27FC236}">
                  <a16:creationId xmlns:a16="http://schemas.microsoft.com/office/drawing/2014/main" xmlns="" id="{F92FB454-2844-432A-897E-609CA7D5AB13}"/>
                </a:ext>
              </a:extLst>
            </p:cNvPr>
            <p:cNvSpPr/>
            <p:nvPr userDrawn="1"/>
          </p:nvSpPr>
          <p:spPr>
            <a:xfrm>
              <a:off x="1907231" y="1830763"/>
              <a:ext cx="894312" cy="136148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182" name="Rectangle 181">
              <a:extLst>
                <a:ext uri="{FF2B5EF4-FFF2-40B4-BE49-F238E27FC236}">
                  <a16:creationId xmlns:a16="http://schemas.microsoft.com/office/drawing/2014/main" xmlns="" id="{DFE585D9-1B79-4D2C-BE24-8DD53BF2D43D}"/>
                </a:ext>
              </a:extLst>
            </p:cNvPr>
            <p:cNvSpPr/>
            <p:nvPr userDrawn="1"/>
          </p:nvSpPr>
          <p:spPr>
            <a:xfrm>
              <a:off x="1907231" y="1830763"/>
              <a:ext cx="894312" cy="117166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183" name="Rectangle 182">
              <a:extLst>
                <a:ext uri="{FF2B5EF4-FFF2-40B4-BE49-F238E27FC236}">
                  <a16:creationId xmlns:a16="http://schemas.microsoft.com/office/drawing/2014/main" xmlns="" id="{7CA650B9-D80A-4F55-849B-9B9229BAB7AB}"/>
                </a:ext>
              </a:extLst>
            </p:cNvPr>
            <p:cNvSpPr/>
            <p:nvPr userDrawn="1"/>
          </p:nvSpPr>
          <p:spPr>
            <a:xfrm>
              <a:off x="1907231" y="1830763"/>
              <a:ext cx="894312" cy="98184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184" name="Rectangle 183">
              <a:extLst>
                <a:ext uri="{FF2B5EF4-FFF2-40B4-BE49-F238E27FC236}">
                  <a16:creationId xmlns:a16="http://schemas.microsoft.com/office/drawing/2014/main" xmlns="" id="{212A3E8F-2036-4425-950A-9DDCE99E48E2}"/>
                </a:ext>
              </a:extLst>
            </p:cNvPr>
            <p:cNvSpPr/>
            <p:nvPr userDrawn="1"/>
          </p:nvSpPr>
          <p:spPr>
            <a:xfrm>
              <a:off x="1907232" y="1830763"/>
              <a:ext cx="894312" cy="78825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186" name="Rectangle 185">
              <a:extLst>
                <a:ext uri="{FF2B5EF4-FFF2-40B4-BE49-F238E27FC236}">
                  <a16:creationId xmlns:a16="http://schemas.microsoft.com/office/drawing/2014/main" xmlns="" id="{F8D77422-E1EF-442A-B883-288DFB42AC7A}"/>
                </a:ext>
              </a:extLst>
            </p:cNvPr>
            <p:cNvSpPr/>
            <p:nvPr userDrawn="1"/>
          </p:nvSpPr>
          <p:spPr>
            <a:xfrm>
              <a:off x="2976263" y="1830763"/>
              <a:ext cx="894312" cy="1741127"/>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187" name="Rectangle 186">
              <a:extLst>
                <a:ext uri="{FF2B5EF4-FFF2-40B4-BE49-F238E27FC236}">
                  <a16:creationId xmlns:a16="http://schemas.microsoft.com/office/drawing/2014/main" xmlns="" id="{F5A5458A-8CAB-46ED-A597-7A9BC874E064}"/>
                </a:ext>
              </a:extLst>
            </p:cNvPr>
            <p:cNvSpPr/>
            <p:nvPr userDrawn="1"/>
          </p:nvSpPr>
          <p:spPr>
            <a:xfrm>
              <a:off x="2976263" y="1830763"/>
              <a:ext cx="894312" cy="1551307"/>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188" name="Rectangle 187">
              <a:extLst>
                <a:ext uri="{FF2B5EF4-FFF2-40B4-BE49-F238E27FC236}">
                  <a16:creationId xmlns:a16="http://schemas.microsoft.com/office/drawing/2014/main" xmlns="" id="{129FB0AE-0FE9-4E47-89E1-28A56DFEFD44}"/>
                </a:ext>
              </a:extLst>
            </p:cNvPr>
            <p:cNvSpPr/>
            <p:nvPr userDrawn="1"/>
          </p:nvSpPr>
          <p:spPr>
            <a:xfrm>
              <a:off x="2976263" y="1830763"/>
              <a:ext cx="894312" cy="1361486"/>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189" name="Rectangle 188">
              <a:extLst>
                <a:ext uri="{FF2B5EF4-FFF2-40B4-BE49-F238E27FC236}">
                  <a16:creationId xmlns:a16="http://schemas.microsoft.com/office/drawing/2014/main" xmlns="" id="{8DCBA888-FF6F-4E0D-AD60-DA0D78CD05D1}"/>
                </a:ext>
              </a:extLst>
            </p:cNvPr>
            <p:cNvSpPr/>
            <p:nvPr userDrawn="1"/>
          </p:nvSpPr>
          <p:spPr>
            <a:xfrm>
              <a:off x="2976263" y="1830763"/>
              <a:ext cx="894312" cy="1171666"/>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190" name="Rectangle 189">
              <a:extLst>
                <a:ext uri="{FF2B5EF4-FFF2-40B4-BE49-F238E27FC236}">
                  <a16:creationId xmlns:a16="http://schemas.microsoft.com/office/drawing/2014/main" xmlns="" id="{F9271256-F951-4086-8A3B-C91C2291A176}"/>
                </a:ext>
              </a:extLst>
            </p:cNvPr>
            <p:cNvSpPr/>
            <p:nvPr userDrawn="1"/>
          </p:nvSpPr>
          <p:spPr>
            <a:xfrm>
              <a:off x="2976263" y="1830763"/>
              <a:ext cx="894312" cy="981846"/>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191" name="Rectangle 190">
              <a:extLst>
                <a:ext uri="{FF2B5EF4-FFF2-40B4-BE49-F238E27FC236}">
                  <a16:creationId xmlns:a16="http://schemas.microsoft.com/office/drawing/2014/main" xmlns="" id="{27D18AA1-C449-4778-A01C-5FEFF6D4B6F0}"/>
                </a:ext>
              </a:extLst>
            </p:cNvPr>
            <p:cNvSpPr/>
            <p:nvPr userDrawn="1"/>
          </p:nvSpPr>
          <p:spPr>
            <a:xfrm>
              <a:off x="2976264" y="1830763"/>
              <a:ext cx="894312" cy="78825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193" name="Rectangle 192">
              <a:extLst>
                <a:ext uri="{FF2B5EF4-FFF2-40B4-BE49-F238E27FC236}">
                  <a16:creationId xmlns:a16="http://schemas.microsoft.com/office/drawing/2014/main" xmlns="" id="{507DEC82-2EA5-41B4-BBE2-03D513A6990F}"/>
                </a:ext>
              </a:extLst>
            </p:cNvPr>
            <p:cNvSpPr/>
            <p:nvPr userDrawn="1"/>
          </p:nvSpPr>
          <p:spPr>
            <a:xfrm>
              <a:off x="4045295" y="1830763"/>
              <a:ext cx="894312" cy="1741127"/>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194" name="Rectangle 193">
              <a:extLst>
                <a:ext uri="{FF2B5EF4-FFF2-40B4-BE49-F238E27FC236}">
                  <a16:creationId xmlns:a16="http://schemas.microsoft.com/office/drawing/2014/main" xmlns="" id="{CC3C8386-1A37-4F90-9D5F-F552F6BD3D6B}"/>
                </a:ext>
              </a:extLst>
            </p:cNvPr>
            <p:cNvSpPr/>
            <p:nvPr userDrawn="1"/>
          </p:nvSpPr>
          <p:spPr>
            <a:xfrm>
              <a:off x="4045295" y="1830763"/>
              <a:ext cx="894312" cy="1551307"/>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195" name="Rectangle 194">
              <a:extLst>
                <a:ext uri="{FF2B5EF4-FFF2-40B4-BE49-F238E27FC236}">
                  <a16:creationId xmlns:a16="http://schemas.microsoft.com/office/drawing/2014/main" xmlns="" id="{20C96B97-602D-4FB6-83FA-5F537C10D957}"/>
                </a:ext>
              </a:extLst>
            </p:cNvPr>
            <p:cNvSpPr/>
            <p:nvPr userDrawn="1"/>
          </p:nvSpPr>
          <p:spPr>
            <a:xfrm>
              <a:off x="4045295" y="1830763"/>
              <a:ext cx="894312" cy="1361486"/>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196" name="Rectangle 195">
              <a:extLst>
                <a:ext uri="{FF2B5EF4-FFF2-40B4-BE49-F238E27FC236}">
                  <a16:creationId xmlns:a16="http://schemas.microsoft.com/office/drawing/2014/main" xmlns="" id="{C78EB1C9-B967-4BCF-BA1F-F62AD5830A83}"/>
                </a:ext>
              </a:extLst>
            </p:cNvPr>
            <p:cNvSpPr/>
            <p:nvPr userDrawn="1"/>
          </p:nvSpPr>
          <p:spPr>
            <a:xfrm>
              <a:off x="4045295" y="1830763"/>
              <a:ext cx="894312" cy="1171666"/>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197" name="Rectangle 196">
              <a:extLst>
                <a:ext uri="{FF2B5EF4-FFF2-40B4-BE49-F238E27FC236}">
                  <a16:creationId xmlns:a16="http://schemas.microsoft.com/office/drawing/2014/main" xmlns="" id="{530AF99D-4A64-462C-8DC1-2AFD50700E78}"/>
                </a:ext>
              </a:extLst>
            </p:cNvPr>
            <p:cNvSpPr/>
            <p:nvPr userDrawn="1"/>
          </p:nvSpPr>
          <p:spPr>
            <a:xfrm>
              <a:off x="4045295" y="1830763"/>
              <a:ext cx="894312" cy="98184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198" name="Rectangle 197">
              <a:extLst>
                <a:ext uri="{FF2B5EF4-FFF2-40B4-BE49-F238E27FC236}">
                  <a16:creationId xmlns:a16="http://schemas.microsoft.com/office/drawing/2014/main" xmlns="" id="{251EE8AC-B14F-4016-B318-3215BFA74576}"/>
                </a:ext>
              </a:extLst>
            </p:cNvPr>
            <p:cNvSpPr/>
            <p:nvPr userDrawn="1"/>
          </p:nvSpPr>
          <p:spPr>
            <a:xfrm>
              <a:off x="4045296" y="1830763"/>
              <a:ext cx="894312" cy="78825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200" name="Rectangle 199">
              <a:extLst>
                <a:ext uri="{FF2B5EF4-FFF2-40B4-BE49-F238E27FC236}">
                  <a16:creationId xmlns:a16="http://schemas.microsoft.com/office/drawing/2014/main" xmlns="" id="{DB3EFE93-C789-4C06-AE63-48F21F3F0562}"/>
                </a:ext>
              </a:extLst>
            </p:cNvPr>
            <p:cNvSpPr/>
            <p:nvPr userDrawn="1"/>
          </p:nvSpPr>
          <p:spPr>
            <a:xfrm>
              <a:off x="5114327" y="1830763"/>
              <a:ext cx="894312" cy="1741127"/>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201" name="Rectangle 200">
              <a:extLst>
                <a:ext uri="{FF2B5EF4-FFF2-40B4-BE49-F238E27FC236}">
                  <a16:creationId xmlns:a16="http://schemas.microsoft.com/office/drawing/2014/main" xmlns="" id="{C159A26F-3E35-43ED-9527-94575D015CF9}"/>
                </a:ext>
              </a:extLst>
            </p:cNvPr>
            <p:cNvSpPr/>
            <p:nvPr userDrawn="1"/>
          </p:nvSpPr>
          <p:spPr>
            <a:xfrm>
              <a:off x="5114327" y="1830763"/>
              <a:ext cx="894312" cy="155130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202" name="Rectangle 201">
              <a:extLst>
                <a:ext uri="{FF2B5EF4-FFF2-40B4-BE49-F238E27FC236}">
                  <a16:creationId xmlns:a16="http://schemas.microsoft.com/office/drawing/2014/main" xmlns="" id="{197FEBE6-4234-4233-9AAC-C966B38A457C}"/>
                </a:ext>
              </a:extLst>
            </p:cNvPr>
            <p:cNvSpPr/>
            <p:nvPr userDrawn="1"/>
          </p:nvSpPr>
          <p:spPr>
            <a:xfrm>
              <a:off x="5114327" y="1830763"/>
              <a:ext cx="894312" cy="1361486"/>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203" name="Rectangle 202">
              <a:extLst>
                <a:ext uri="{FF2B5EF4-FFF2-40B4-BE49-F238E27FC236}">
                  <a16:creationId xmlns:a16="http://schemas.microsoft.com/office/drawing/2014/main" xmlns="" id="{4A6CCAEB-B0B2-4918-BF93-14B428F71030}"/>
                </a:ext>
              </a:extLst>
            </p:cNvPr>
            <p:cNvSpPr/>
            <p:nvPr userDrawn="1"/>
          </p:nvSpPr>
          <p:spPr>
            <a:xfrm>
              <a:off x="5114327" y="1830763"/>
              <a:ext cx="894312" cy="11716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204" name="Rectangle 203">
              <a:extLst>
                <a:ext uri="{FF2B5EF4-FFF2-40B4-BE49-F238E27FC236}">
                  <a16:creationId xmlns:a16="http://schemas.microsoft.com/office/drawing/2014/main" xmlns="" id="{26BAB2D9-48E2-4FD7-8266-8DA7249A311F}"/>
                </a:ext>
              </a:extLst>
            </p:cNvPr>
            <p:cNvSpPr/>
            <p:nvPr userDrawn="1"/>
          </p:nvSpPr>
          <p:spPr>
            <a:xfrm>
              <a:off x="5114327" y="1830763"/>
              <a:ext cx="894312" cy="98184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205" name="Rectangle 204">
              <a:extLst>
                <a:ext uri="{FF2B5EF4-FFF2-40B4-BE49-F238E27FC236}">
                  <a16:creationId xmlns:a16="http://schemas.microsoft.com/office/drawing/2014/main" xmlns="" id="{E373E1AE-97F0-411F-ADE1-F7FA57FDB549}"/>
                </a:ext>
              </a:extLst>
            </p:cNvPr>
            <p:cNvSpPr/>
            <p:nvPr userDrawn="1"/>
          </p:nvSpPr>
          <p:spPr>
            <a:xfrm>
              <a:off x="5114328" y="1830763"/>
              <a:ext cx="894312" cy="788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207" name="Rectangle 206">
              <a:extLst>
                <a:ext uri="{FF2B5EF4-FFF2-40B4-BE49-F238E27FC236}">
                  <a16:creationId xmlns:a16="http://schemas.microsoft.com/office/drawing/2014/main" xmlns="" id="{7980EC62-1AA7-49B9-A98C-B1AE41A8BAF7}"/>
                </a:ext>
              </a:extLst>
            </p:cNvPr>
            <p:cNvSpPr/>
            <p:nvPr userDrawn="1"/>
          </p:nvSpPr>
          <p:spPr>
            <a:xfrm>
              <a:off x="6183359" y="1830763"/>
              <a:ext cx="894312" cy="1741127"/>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208" name="Rectangle 207">
              <a:extLst>
                <a:ext uri="{FF2B5EF4-FFF2-40B4-BE49-F238E27FC236}">
                  <a16:creationId xmlns:a16="http://schemas.microsoft.com/office/drawing/2014/main" xmlns="" id="{1B940435-8801-4AE0-AF82-51785C14109F}"/>
                </a:ext>
              </a:extLst>
            </p:cNvPr>
            <p:cNvSpPr/>
            <p:nvPr userDrawn="1"/>
          </p:nvSpPr>
          <p:spPr>
            <a:xfrm>
              <a:off x="6183359" y="1830763"/>
              <a:ext cx="894312" cy="155130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209" name="Rectangle 208">
              <a:extLst>
                <a:ext uri="{FF2B5EF4-FFF2-40B4-BE49-F238E27FC236}">
                  <a16:creationId xmlns:a16="http://schemas.microsoft.com/office/drawing/2014/main" xmlns="" id="{709FEA5B-55A5-4A85-90AE-A3E8181AD6B1}"/>
                </a:ext>
              </a:extLst>
            </p:cNvPr>
            <p:cNvSpPr/>
            <p:nvPr userDrawn="1"/>
          </p:nvSpPr>
          <p:spPr>
            <a:xfrm>
              <a:off x="6183359" y="1830763"/>
              <a:ext cx="894312" cy="1361486"/>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210" name="Rectangle 209">
              <a:extLst>
                <a:ext uri="{FF2B5EF4-FFF2-40B4-BE49-F238E27FC236}">
                  <a16:creationId xmlns:a16="http://schemas.microsoft.com/office/drawing/2014/main" xmlns="" id="{AC24C165-A09C-48A0-8D30-43D9272501D0}"/>
                </a:ext>
              </a:extLst>
            </p:cNvPr>
            <p:cNvSpPr/>
            <p:nvPr userDrawn="1"/>
          </p:nvSpPr>
          <p:spPr>
            <a:xfrm>
              <a:off x="6183359" y="1830763"/>
              <a:ext cx="894312" cy="1171666"/>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211" name="Rectangle 210">
              <a:extLst>
                <a:ext uri="{FF2B5EF4-FFF2-40B4-BE49-F238E27FC236}">
                  <a16:creationId xmlns:a16="http://schemas.microsoft.com/office/drawing/2014/main" xmlns="" id="{AF779B59-BF2E-434C-A692-81F3395A2DDC}"/>
                </a:ext>
              </a:extLst>
            </p:cNvPr>
            <p:cNvSpPr/>
            <p:nvPr userDrawn="1"/>
          </p:nvSpPr>
          <p:spPr>
            <a:xfrm>
              <a:off x="6183359" y="1830763"/>
              <a:ext cx="894312" cy="981846"/>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212" name="Rectangle 211">
              <a:extLst>
                <a:ext uri="{FF2B5EF4-FFF2-40B4-BE49-F238E27FC236}">
                  <a16:creationId xmlns:a16="http://schemas.microsoft.com/office/drawing/2014/main" xmlns="" id="{72D25286-DFE7-4DB6-BC2A-849B72A1D58F}"/>
                </a:ext>
              </a:extLst>
            </p:cNvPr>
            <p:cNvSpPr/>
            <p:nvPr userDrawn="1"/>
          </p:nvSpPr>
          <p:spPr>
            <a:xfrm>
              <a:off x="6183360" y="1830763"/>
              <a:ext cx="894312" cy="78825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214" name="Rectangle 213">
              <a:extLst>
                <a:ext uri="{FF2B5EF4-FFF2-40B4-BE49-F238E27FC236}">
                  <a16:creationId xmlns:a16="http://schemas.microsoft.com/office/drawing/2014/main" xmlns="" id="{EFFFC619-3DCF-484B-936D-D1C6706967D7}"/>
                </a:ext>
              </a:extLst>
            </p:cNvPr>
            <p:cNvSpPr/>
            <p:nvPr userDrawn="1"/>
          </p:nvSpPr>
          <p:spPr>
            <a:xfrm>
              <a:off x="7252391" y="1830763"/>
              <a:ext cx="894312" cy="174112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215" name="Rectangle 214">
              <a:extLst>
                <a:ext uri="{FF2B5EF4-FFF2-40B4-BE49-F238E27FC236}">
                  <a16:creationId xmlns:a16="http://schemas.microsoft.com/office/drawing/2014/main" xmlns="" id="{C36F1647-E3A7-42C7-94DB-E22470CD7962}"/>
                </a:ext>
              </a:extLst>
            </p:cNvPr>
            <p:cNvSpPr/>
            <p:nvPr userDrawn="1"/>
          </p:nvSpPr>
          <p:spPr>
            <a:xfrm>
              <a:off x="7252391" y="1830763"/>
              <a:ext cx="894312" cy="155130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216" name="Rectangle 215">
              <a:extLst>
                <a:ext uri="{FF2B5EF4-FFF2-40B4-BE49-F238E27FC236}">
                  <a16:creationId xmlns:a16="http://schemas.microsoft.com/office/drawing/2014/main" xmlns="" id="{0812BACF-D77F-4A42-A212-538847FF9776}"/>
                </a:ext>
              </a:extLst>
            </p:cNvPr>
            <p:cNvSpPr/>
            <p:nvPr userDrawn="1"/>
          </p:nvSpPr>
          <p:spPr>
            <a:xfrm>
              <a:off x="7252391" y="1830763"/>
              <a:ext cx="894312" cy="1361486"/>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217" name="Rectangle 216">
              <a:extLst>
                <a:ext uri="{FF2B5EF4-FFF2-40B4-BE49-F238E27FC236}">
                  <a16:creationId xmlns:a16="http://schemas.microsoft.com/office/drawing/2014/main" xmlns="" id="{63855A19-9DBA-4293-A411-6842A7DAA995}"/>
                </a:ext>
              </a:extLst>
            </p:cNvPr>
            <p:cNvSpPr/>
            <p:nvPr userDrawn="1"/>
          </p:nvSpPr>
          <p:spPr>
            <a:xfrm>
              <a:off x="7252391" y="1830763"/>
              <a:ext cx="894312" cy="1171666"/>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218" name="Rectangle 217">
              <a:extLst>
                <a:ext uri="{FF2B5EF4-FFF2-40B4-BE49-F238E27FC236}">
                  <a16:creationId xmlns:a16="http://schemas.microsoft.com/office/drawing/2014/main" xmlns="" id="{E705E91E-E65F-4094-8904-D56C56FC5F44}"/>
                </a:ext>
              </a:extLst>
            </p:cNvPr>
            <p:cNvSpPr/>
            <p:nvPr userDrawn="1"/>
          </p:nvSpPr>
          <p:spPr>
            <a:xfrm>
              <a:off x="7252391" y="1830763"/>
              <a:ext cx="894312" cy="981846"/>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219" name="Rectangle 218">
              <a:extLst>
                <a:ext uri="{FF2B5EF4-FFF2-40B4-BE49-F238E27FC236}">
                  <a16:creationId xmlns:a16="http://schemas.microsoft.com/office/drawing/2014/main" xmlns="" id="{B6DEB2ED-B6FD-4B88-90DA-9530DA2E64C9}"/>
                </a:ext>
              </a:extLst>
            </p:cNvPr>
            <p:cNvSpPr/>
            <p:nvPr userDrawn="1"/>
          </p:nvSpPr>
          <p:spPr>
            <a:xfrm>
              <a:off x="7252392" y="1830763"/>
              <a:ext cx="894312" cy="78825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221" name="Rectangle 220">
              <a:extLst>
                <a:ext uri="{FF2B5EF4-FFF2-40B4-BE49-F238E27FC236}">
                  <a16:creationId xmlns:a16="http://schemas.microsoft.com/office/drawing/2014/main" xmlns="" id="{62E667E1-7F5F-4E4F-AF63-4AB31D847AE0}"/>
                </a:ext>
              </a:extLst>
            </p:cNvPr>
            <p:cNvSpPr/>
            <p:nvPr userDrawn="1"/>
          </p:nvSpPr>
          <p:spPr>
            <a:xfrm>
              <a:off x="8321423" y="1830763"/>
              <a:ext cx="894312" cy="1741127"/>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685800">
                <a:defRPr/>
              </a:pPr>
              <a:endParaRPr lang="en-US" sz="1350">
                <a:solidFill>
                  <a:srgbClr val="FFFFFF"/>
                </a:solidFill>
                <a:latin typeface="Calibri" panose="020F0502020204030204"/>
              </a:endParaRPr>
            </a:p>
          </p:txBody>
        </p:sp>
        <p:sp>
          <p:nvSpPr>
            <p:cNvPr id="222" name="Rectangle 221">
              <a:extLst>
                <a:ext uri="{FF2B5EF4-FFF2-40B4-BE49-F238E27FC236}">
                  <a16:creationId xmlns:a16="http://schemas.microsoft.com/office/drawing/2014/main" xmlns="" id="{A9D94CA5-400D-47AE-9512-4557FBE20192}"/>
                </a:ext>
              </a:extLst>
            </p:cNvPr>
            <p:cNvSpPr/>
            <p:nvPr userDrawn="1"/>
          </p:nvSpPr>
          <p:spPr>
            <a:xfrm>
              <a:off x="8321423" y="1830763"/>
              <a:ext cx="894312" cy="1551307"/>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685800">
                <a:defRPr/>
              </a:pPr>
              <a:endParaRPr lang="en-US" sz="1350">
                <a:solidFill>
                  <a:srgbClr val="FFFFFF"/>
                </a:solidFill>
                <a:latin typeface="Calibri" panose="020F0502020204030204"/>
              </a:endParaRPr>
            </a:p>
          </p:txBody>
        </p:sp>
        <p:sp>
          <p:nvSpPr>
            <p:cNvPr id="223" name="Rectangle 222">
              <a:extLst>
                <a:ext uri="{FF2B5EF4-FFF2-40B4-BE49-F238E27FC236}">
                  <a16:creationId xmlns:a16="http://schemas.microsoft.com/office/drawing/2014/main" xmlns="" id="{1E60784B-8569-41D5-BB14-8F5DAFDCE67A}"/>
                </a:ext>
              </a:extLst>
            </p:cNvPr>
            <p:cNvSpPr/>
            <p:nvPr userDrawn="1"/>
          </p:nvSpPr>
          <p:spPr>
            <a:xfrm>
              <a:off x="8321423" y="1830763"/>
              <a:ext cx="894312" cy="1361486"/>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685800">
                <a:defRPr/>
              </a:pPr>
              <a:endParaRPr lang="en-US" sz="1350">
                <a:solidFill>
                  <a:srgbClr val="FFFFFF"/>
                </a:solidFill>
                <a:latin typeface="Calibri" panose="020F0502020204030204"/>
              </a:endParaRPr>
            </a:p>
          </p:txBody>
        </p:sp>
        <p:sp>
          <p:nvSpPr>
            <p:cNvPr id="224" name="Rectangle 223">
              <a:extLst>
                <a:ext uri="{FF2B5EF4-FFF2-40B4-BE49-F238E27FC236}">
                  <a16:creationId xmlns:a16="http://schemas.microsoft.com/office/drawing/2014/main" xmlns="" id="{FE043B0E-D351-4B21-BB22-FF8713E0E199}"/>
                </a:ext>
              </a:extLst>
            </p:cNvPr>
            <p:cNvSpPr/>
            <p:nvPr userDrawn="1"/>
          </p:nvSpPr>
          <p:spPr>
            <a:xfrm>
              <a:off x="8321423" y="1830763"/>
              <a:ext cx="894312" cy="1171666"/>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685800">
                <a:defRPr/>
              </a:pPr>
              <a:endParaRPr lang="en-US" sz="1350">
                <a:solidFill>
                  <a:srgbClr val="FFFFFF"/>
                </a:solidFill>
                <a:latin typeface="Calibri" panose="020F0502020204030204"/>
              </a:endParaRPr>
            </a:p>
          </p:txBody>
        </p:sp>
        <p:sp>
          <p:nvSpPr>
            <p:cNvPr id="225" name="Rectangle 224">
              <a:extLst>
                <a:ext uri="{FF2B5EF4-FFF2-40B4-BE49-F238E27FC236}">
                  <a16:creationId xmlns:a16="http://schemas.microsoft.com/office/drawing/2014/main" xmlns="" id="{D57AC92D-3891-4CC7-9301-A742653C394B}"/>
                </a:ext>
              </a:extLst>
            </p:cNvPr>
            <p:cNvSpPr/>
            <p:nvPr userDrawn="1"/>
          </p:nvSpPr>
          <p:spPr>
            <a:xfrm>
              <a:off x="8321423" y="1830763"/>
              <a:ext cx="894312" cy="981846"/>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226" name="Rectangle 225">
              <a:extLst>
                <a:ext uri="{FF2B5EF4-FFF2-40B4-BE49-F238E27FC236}">
                  <a16:creationId xmlns:a16="http://schemas.microsoft.com/office/drawing/2014/main" xmlns="" id="{870D976A-0EA2-4422-A1FB-EE1A159B65DC}"/>
                </a:ext>
              </a:extLst>
            </p:cNvPr>
            <p:cNvSpPr/>
            <p:nvPr userDrawn="1"/>
          </p:nvSpPr>
          <p:spPr>
            <a:xfrm>
              <a:off x="8321424" y="1830763"/>
              <a:ext cx="894312" cy="78825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228" name="Rectangle 227">
              <a:extLst>
                <a:ext uri="{FF2B5EF4-FFF2-40B4-BE49-F238E27FC236}">
                  <a16:creationId xmlns:a16="http://schemas.microsoft.com/office/drawing/2014/main" xmlns="" id="{074CEC48-74FA-45A9-9E16-525EB9E974F9}"/>
                </a:ext>
              </a:extLst>
            </p:cNvPr>
            <p:cNvSpPr/>
            <p:nvPr userDrawn="1"/>
          </p:nvSpPr>
          <p:spPr>
            <a:xfrm>
              <a:off x="9390455" y="1830763"/>
              <a:ext cx="894312" cy="1741127"/>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229" name="Rectangle 228">
              <a:extLst>
                <a:ext uri="{FF2B5EF4-FFF2-40B4-BE49-F238E27FC236}">
                  <a16:creationId xmlns:a16="http://schemas.microsoft.com/office/drawing/2014/main" xmlns="" id="{8CA8D9C7-FFCE-4895-B720-C9F65C686B93}"/>
                </a:ext>
              </a:extLst>
            </p:cNvPr>
            <p:cNvSpPr/>
            <p:nvPr userDrawn="1"/>
          </p:nvSpPr>
          <p:spPr>
            <a:xfrm>
              <a:off x="9390455" y="1830763"/>
              <a:ext cx="894312" cy="1551307"/>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230" name="Rectangle 229">
              <a:extLst>
                <a:ext uri="{FF2B5EF4-FFF2-40B4-BE49-F238E27FC236}">
                  <a16:creationId xmlns:a16="http://schemas.microsoft.com/office/drawing/2014/main" xmlns="" id="{DF8FDE11-2636-4F16-BC4C-C0DBD965F47E}"/>
                </a:ext>
              </a:extLst>
            </p:cNvPr>
            <p:cNvSpPr/>
            <p:nvPr userDrawn="1"/>
          </p:nvSpPr>
          <p:spPr>
            <a:xfrm>
              <a:off x="9390455" y="1830763"/>
              <a:ext cx="894312" cy="1361486"/>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231" name="Rectangle 230">
              <a:extLst>
                <a:ext uri="{FF2B5EF4-FFF2-40B4-BE49-F238E27FC236}">
                  <a16:creationId xmlns:a16="http://schemas.microsoft.com/office/drawing/2014/main" xmlns="" id="{EAE2FCEB-5A44-4458-99EB-B2522F731513}"/>
                </a:ext>
              </a:extLst>
            </p:cNvPr>
            <p:cNvSpPr/>
            <p:nvPr userDrawn="1"/>
          </p:nvSpPr>
          <p:spPr>
            <a:xfrm>
              <a:off x="9390455" y="1830763"/>
              <a:ext cx="894312" cy="1171666"/>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232" name="Rectangle 231">
              <a:extLst>
                <a:ext uri="{FF2B5EF4-FFF2-40B4-BE49-F238E27FC236}">
                  <a16:creationId xmlns:a16="http://schemas.microsoft.com/office/drawing/2014/main" xmlns="" id="{FA982CEB-3569-4AB2-A279-56909D8DBA2B}"/>
                </a:ext>
              </a:extLst>
            </p:cNvPr>
            <p:cNvSpPr/>
            <p:nvPr userDrawn="1"/>
          </p:nvSpPr>
          <p:spPr>
            <a:xfrm>
              <a:off x="9390455" y="1830763"/>
              <a:ext cx="894312" cy="981846"/>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233" name="Rectangle 232">
              <a:extLst>
                <a:ext uri="{FF2B5EF4-FFF2-40B4-BE49-F238E27FC236}">
                  <a16:creationId xmlns:a16="http://schemas.microsoft.com/office/drawing/2014/main" xmlns="" id="{B85FDECF-7983-4160-8B97-DA92A01F2A38}"/>
                </a:ext>
              </a:extLst>
            </p:cNvPr>
            <p:cNvSpPr/>
            <p:nvPr userDrawn="1"/>
          </p:nvSpPr>
          <p:spPr>
            <a:xfrm>
              <a:off x="9390456" y="1830763"/>
              <a:ext cx="894312" cy="78825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235" name="Rectangle 234">
              <a:extLst>
                <a:ext uri="{FF2B5EF4-FFF2-40B4-BE49-F238E27FC236}">
                  <a16:creationId xmlns:a16="http://schemas.microsoft.com/office/drawing/2014/main" xmlns="" id="{80F0CF47-25FB-4AB4-837F-33B5D368A8C0}"/>
                </a:ext>
              </a:extLst>
            </p:cNvPr>
            <p:cNvSpPr/>
            <p:nvPr userDrawn="1"/>
          </p:nvSpPr>
          <p:spPr>
            <a:xfrm>
              <a:off x="10459488" y="1830763"/>
              <a:ext cx="894312" cy="1741127"/>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236" name="Rectangle 235">
              <a:extLst>
                <a:ext uri="{FF2B5EF4-FFF2-40B4-BE49-F238E27FC236}">
                  <a16:creationId xmlns:a16="http://schemas.microsoft.com/office/drawing/2014/main" xmlns="" id="{12C0DD63-4FB0-4217-BC06-7CEB655B79B6}"/>
                </a:ext>
              </a:extLst>
            </p:cNvPr>
            <p:cNvSpPr/>
            <p:nvPr userDrawn="1"/>
          </p:nvSpPr>
          <p:spPr>
            <a:xfrm>
              <a:off x="10459488" y="1830763"/>
              <a:ext cx="894312" cy="155130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237" name="Rectangle 236">
              <a:extLst>
                <a:ext uri="{FF2B5EF4-FFF2-40B4-BE49-F238E27FC236}">
                  <a16:creationId xmlns:a16="http://schemas.microsoft.com/office/drawing/2014/main" xmlns="" id="{5841390F-E0B0-48E2-8756-2C0A532BC037}"/>
                </a:ext>
              </a:extLst>
            </p:cNvPr>
            <p:cNvSpPr/>
            <p:nvPr userDrawn="1"/>
          </p:nvSpPr>
          <p:spPr>
            <a:xfrm>
              <a:off x="10459488" y="1830763"/>
              <a:ext cx="894312" cy="136148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238" name="Rectangle 237">
              <a:extLst>
                <a:ext uri="{FF2B5EF4-FFF2-40B4-BE49-F238E27FC236}">
                  <a16:creationId xmlns:a16="http://schemas.microsoft.com/office/drawing/2014/main" xmlns="" id="{E49982BC-FA05-4F1B-A8BD-AE3793F3BD02}"/>
                </a:ext>
              </a:extLst>
            </p:cNvPr>
            <p:cNvSpPr/>
            <p:nvPr userDrawn="1"/>
          </p:nvSpPr>
          <p:spPr>
            <a:xfrm>
              <a:off x="10459488" y="1830763"/>
              <a:ext cx="894312" cy="1171666"/>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239" name="Rectangle 238">
              <a:extLst>
                <a:ext uri="{FF2B5EF4-FFF2-40B4-BE49-F238E27FC236}">
                  <a16:creationId xmlns:a16="http://schemas.microsoft.com/office/drawing/2014/main" xmlns="" id="{84445015-4210-46FE-958B-F3271E10284B}"/>
                </a:ext>
              </a:extLst>
            </p:cNvPr>
            <p:cNvSpPr/>
            <p:nvPr userDrawn="1"/>
          </p:nvSpPr>
          <p:spPr>
            <a:xfrm>
              <a:off x="10459488" y="1830763"/>
              <a:ext cx="894312" cy="981846"/>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sp>
          <p:nvSpPr>
            <p:cNvPr id="240" name="Rectangle 239">
              <a:extLst>
                <a:ext uri="{FF2B5EF4-FFF2-40B4-BE49-F238E27FC236}">
                  <a16:creationId xmlns:a16="http://schemas.microsoft.com/office/drawing/2014/main" xmlns="" id="{06FD93CB-F173-4C32-9E54-DE5EDB0F83D8}"/>
                </a:ext>
              </a:extLst>
            </p:cNvPr>
            <p:cNvSpPr/>
            <p:nvPr userDrawn="1"/>
          </p:nvSpPr>
          <p:spPr>
            <a:xfrm>
              <a:off x="10459489" y="1830763"/>
              <a:ext cx="894312" cy="78825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685800"/>
              <a:endParaRPr lang="en-US" sz="1350">
                <a:solidFill>
                  <a:srgbClr val="FFFFFF"/>
                </a:solidFill>
                <a:latin typeface="Calibri" panose="020F0502020204030204"/>
              </a:endParaRPr>
            </a:p>
          </p:txBody>
        </p:sp>
      </p:grpSp>
      <p:sp>
        <p:nvSpPr>
          <p:cNvPr id="12" name="Title 1">
            <a:extLst>
              <a:ext uri="{FF2B5EF4-FFF2-40B4-BE49-F238E27FC236}">
                <a16:creationId xmlns:a16="http://schemas.microsoft.com/office/drawing/2014/main" xmlns="" id="{0D08B00A-9A13-4AB1-A72D-2F499BA2EBAB}"/>
              </a:ext>
            </a:extLst>
          </p:cNvPr>
          <p:cNvSpPr>
            <a:spLocks noGrp="1"/>
          </p:cNvSpPr>
          <p:nvPr>
            <p:ph type="title"/>
          </p:nvPr>
        </p:nvSpPr>
        <p:spPr>
          <a:xfrm>
            <a:off x="628650" y="365126"/>
            <a:ext cx="7886700" cy="1325563"/>
          </a:xfrm>
        </p:spPr>
        <p:txBody>
          <a:bodyPr/>
          <a:lstStyle/>
          <a:p>
            <a:r>
              <a:rPr lang="ru-RU" smtClean="0"/>
              <a:t>Образец заголовка</a:t>
            </a:r>
            <a:endParaRPr lang="en-US" dirty="0"/>
          </a:p>
        </p:txBody>
      </p:sp>
      <p:sp>
        <p:nvSpPr>
          <p:cNvPr id="88" name="Text Placeholder 2">
            <a:extLst>
              <a:ext uri="{FF2B5EF4-FFF2-40B4-BE49-F238E27FC236}">
                <a16:creationId xmlns:a16="http://schemas.microsoft.com/office/drawing/2014/main" xmlns="" id="{BB3FC47E-3339-49A8-AEF2-ECC3BF1514FB}"/>
              </a:ext>
            </a:extLst>
          </p:cNvPr>
          <p:cNvSpPr>
            <a:spLocks noGrp="1"/>
          </p:cNvSpPr>
          <p:nvPr>
            <p:ph type="body" sz="quarter" idx="10"/>
          </p:nvPr>
        </p:nvSpPr>
        <p:spPr>
          <a:xfrm>
            <a:off x="628649" y="3709150"/>
            <a:ext cx="7886700" cy="1325880"/>
          </a:xfrm>
        </p:spPr>
        <p:txBody>
          <a:bodyPr vert="horz" lIns="91440" tIns="45720" rIns="91440" bIns="45720" rtlCol="0" anchor="ctr">
            <a:normAutofit/>
          </a:bodyPr>
          <a:lstStyle>
            <a:lvl1pPr marL="0" indent="0">
              <a:buNone/>
              <a:defRPr lang="en-US" sz="4400" dirty="0">
                <a:latin typeface="+mn-lt"/>
                <a:ea typeface="+mj-ea"/>
                <a:cs typeface="+mj-cs"/>
              </a:defRPr>
            </a:lvl1pPr>
          </a:lstStyle>
          <a:p>
            <a:pPr marL="228600" lvl="0" indent="-228600">
              <a:spcBef>
                <a:spcPct val="0"/>
              </a:spcBef>
            </a:pPr>
            <a:r>
              <a:rPr lang="ru-RU" smtClean="0"/>
              <a:t>Образец текста</a:t>
            </a:r>
          </a:p>
        </p:txBody>
      </p:sp>
      <p:sp>
        <p:nvSpPr>
          <p:cNvPr id="89" name="TextBox 88">
            <a:extLst>
              <a:ext uri="{FF2B5EF4-FFF2-40B4-BE49-F238E27FC236}">
                <a16:creationId xmlns:a16="http://schemas.microsoft.com/office/drawing/2014/main" xmlns="" id="{829D5438-3BC8-4817-9C86-A9AAA6047492}"/>
              </a:ext>
            </a:extLst>
          </p:cNvPr>
          <p:cNvSpPr txBox="1"/>
          <p:nvPr/>
        </p:nvSpPr>
        <p:spPr>
          <a:xfrm>
            <a:off x="3203494" y="4033186"/>
            <a:ext cx="2435282" cy="2646878"/>
          </a:xfrm>
          <a:prstGeom prst="rect">
            <a:avLst/>
          </a:prstGeom>
          <a:noFill/>
        </p:spPr>
        <p:txBody>
          <a:bodyPr wrap="none" rtlCol="0">
            <a:spAutoFit/>
          </a:bodyPr>
          <a:lstStyle/>
          <a:p>
            <a:pPr algn="ctr"/>
            <a:r>
              <a:rPr lang="en-US" sz="16600" dirty="0"/>
              <a:t>Aa</a:t>
            </a:r>
          </a:p>
        </p:txBody>
      </p:sp>
      <p:sp>
        <p:nvSpPr>
          <p:cNvPr id="90" name="Text Placeholder 7">
            <a:extLst>
              <a:ext uri="{FF2B5EF4-FFF2-40B4-BE49-F238E27FC236}">
                <a16:creationId xmlns:a16="http://schemas.microsoft.com/office/drawing/2014/main" xmlns="" id="{676EAA04-3941-4EEF-875A-DA2DBBB0CA82}"/>
              </a:ext>
            </a:extLst>
          </p:cNvPr>
          <p:cNvSpPr>
            <a:spLocks noGrp="1"/>
          </p:cNvSpPr>
          <p:nvPr>
            <p:ph type="body" sz="quarter" idx="11" hasCustomPrompt="1"/>
          </p:nvPr>
        </p:nvSpPr>
        <p:spPr>
          <a:xfrm>
            <a:off x="3523318" y="6124727"/>
            <a:ext cx="1795635" cy="564999"/>
          </a:xfrm>
        </p:spPr>
        <p:txBody>
          <a:bodyPr anchor="ctr"/>
          <a:lstStyle>
            <a:lvl1pPr marL="0" indent="0" algn="ctr">
              <a:buNone/>
              <a:defRPr/>
            </a:lvl1pPr>
          </a:lstStyle>
          <a:p>
            <a:pPr lvl="0"/>
            <a:r>
              <a:rPr lang="en-US" dirty="0"/>
              <a:t>Font name</a:t>
            </a:r>
          </a:p>
        </p:txBody>
      </p:sp>
      <p:sp>
        <p:nvSpPr>
          <p:cNvPr id="91" name="TextBox 90">
            <a:extLst>
              <a:ext uri="{FF2B5EF4-FFF2-40B4-BE49-F238E27FC236}">
                <a16:creationId xmlns:a16="http://schemas.microsoft.com/office/drawing/2014/main" xmlns="" id="{59DB07F4-2F4D-4904-9DDA-6D453F791811}"/>
              </a:ext>
            </a:extLst>
          </p:cNvPr>
          <p:cNvSpPr txBox="1"/>
          <p:nvPr/>
        </p:nvSpPr>
        <p:spPr>
          <a:xfrm>
            <a:off x="5468974" y="4033186"/>
            <a:ext cx="2385589" cy="2646878"/>
          </a:xfrm>
          <a:prstGeom prst="rect">
            <a:avLst/>
          </a:prstGeom>
          <a:noFill/>
        </p:spPr>
        <p:txBody>
          <a:bodyPr wrap="none" rtlCol="0">
            <a:spAutoFit/>
          </a:bodyPr>
          <a:lstStyle/>
          <a:p>
            <a:pPr algn="ctr"/>
            <a:r>
              <a:rPr lang="en-US" sz="16600" dirty="0">
                <a:latin typeface="+mj-lt"/>
              </a:rPr>
              <a:t>Aa</a:t>
            </a:r>
          </a:p>
        </p:txBody>
      </p:sp>
      <p:sp>
        <p:nvSpPr>
          <p:cNvPr id="92" name="Text Placeholder 7">
            <a:extLst>
              <a:ext uri="{FF2B5EF4-FFF2-40B4-BE49-F238E27FC236}">
                <a16:creationId xmlns:a16="http://schemas.microsoft.com/office/drawing/2014/main" xmlns="" id="{72303254-B5A5-44B0-8D71-FB4149C10B7E}"/>
              </a:ext>
            </a:extLst>
          </p:cNvPr>
          <p:cNvSpPr>
            <a:spLocks noGrp="1"/>
          </p:cNvSpPr>
          <p:nvPr>
            <p:ph type="body" sz="quarter" idx="12" hasCustomPrompt="1"/>
          </p:nvPr>
        </p:nvSpPr>
        <p:spPr>
          <a:xfrm>
            <a:off x="5763950" y="6124727"/>
            <a:ext cx="1795635" cy="564999"/>
          </a:xfrm>
        </p:spPr>
        <p:txBody>
          <a:bodyPr anchor="ctr"/>
          <a:lstStyle>
            <a:lvl1pPr marL="0" indent="0" algn="ctr">
              <a:buNone/>
              <a:defRPr>
                <a:latin typeface="Calibri Light" panose="020F0302020204030204" pitchFamily="34" charset="0"/>
                <a:cs typeface="Calibri Light" panose="020F0302020204030204" pitchFamily="34" charset="0"/>
              </a:defRPr>
            </a:lvl1pPr>
          </a:lstStyle>
          <a:p>
            <a:pPr lvl="0"/>
            <a:r>
              <a:rPr lang="en-US" dirty="0"/>
              <a:t>Font name</a:t>
            </a:r>
          </a:p>
        </p:txBody>
      </p:sp>
      <p:sp>
        <p:nvSpPr>
          <p:cNvPr id="72" name="Shape">
            <a:extLst>
              <a:ext uri="{FF2B5EF4-FFF2-40B4-BE49-F238E27FC236}">
                <a16:creationId xmlns:a16="http://schemas.microsoft.com/office/drawing/2014/main" xmlns="" id="{CCC9EF1C-E77A-E941-9A92-EC16D6C39A38}"/>
              </a:ext>
            </a:extLst>
          </p:cNvPr>
          <p:cNvSpPr/>
          <p:nvPr/>
        </p:nvSpPr>
        <p:spPr>
          <a:xfrm>
            <a:off x="7893366" y="1"/>
            <a:ext cx="1250634" cy="166750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21600"/>
                </a:lnTo>
                <a:lnTo>
                  <a:pt x="21600" y="0"/>
                </a:lnTo>
                <a:lnTo>
                  <a:pt x="0" y="0"/>
                </a:lnTo>
                <a:lnTo>
                  <a:pt x="0" y="0"/>
                </a:lnTo>
                <a:cubicBezTo>
                  <a:pt x="0" y="11927"/>
                  <a:pt x="9673" y="21600"/>
                  <a:pt x="21600" y="21600"/>
                </a:cubicBezTo>
                <a:close/>
              </a:path>
            </a:pathLst>
          </a:custGeom>
          <a:solidFill>
            <a:schemeClr val="accent2"/>
          </a:solidFill>
          <a:ln w="12700">
            <a:miter lim="400000"/>
          </a:ln>
        </p:spPr>
        <p:txBody>
          <a:bodyPr lIns="38100" tIns="38100" rIns="38100" bIns="38100" anchor="ctr"/>
          <a:lstStyle/>
          <a:p>
            <a:pPr>
              <a:defRPr sz="3000">
                <a:solidFill>
                  <a:srgbClr val="FFFFFF"/>
                </a:solidFill>
              </a:defRPr>
            </a:pPr>
            <a:endParaRPr/>
          </a:p>
        </p:txBody>
      </p:sp>
      <p:sp>
        <p:nvSpPr>
          <p:cNvPr id="73" name="Shape">
            <a:extLst>
              <a:ext uri="{FF2B5EF4-FFF2-40B4-BE49-F238E27FC236}">
                <a16:creationId xmlns:a16="http://schemas.microsoft.com/office/drawing/2014/main" xmlns="" id="{CC12186C-3CAC-C443-A0A8-3E18A90E36B0}"/>
              </a:ext>
            </a:extLst>
          </p:cNvPr>
          <p:cNvSpPr/>
          <p:nvPr/>
        </p:nvSpPr>
        <p:spPr>
          <a:xfrm>
            <a:off x="0" y="5359400"/>
            <a:ext cx="1132521" cy="149860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21600"/>
                </a:lnTo>
                <a:lnTo>
                  <a:pt x="21600" y="0"/>
                </a:lnTo>
                <a:lnTo>
                  <a:pt x="0" y="0"/>
                </a:lnTo>
                <a:lnTo>
                  <a:pt x="0" y="0"/>
                </a:lnTo>
                <a:cubicBezTo>
                  <a:pt x="0" y="11925"/>
                  <a:pt x="9675" y="21600"/>
                  <a:pt x="21600" y="21600"/>
                </a:cubicBezTo>
                <a:close/>
              </a:path>
            </a:pathLst>
          </a:custGeom>
          <a:solidFill>
            <a:schemeClr val="accent1"/>
          </a:solidFill>
          <a:ln w="12700">
            <a:miter lim="400000"/>
          </a:ln>
        </p:spPr>
        <p:txBody>
          <a:bodyPr lIns="38100" tIns="38100" rIns="38100" bIns="38100" anchor="ctr"/>
          <a:lstStyle/>
          <a:p>
            <a:pPr>
              <a:defRPr sz="3000">
                <a:solidFill>
                  <a:srgbClr val="FFFFFF"/>
                </a:solidFill>
              </a:defRPr>
            </a:pPr>
            <a:endParaRPr/>
          </a:p>
        </p:txBody>
      </p:sp>
      <p:sp>
        <p:nvSpPr>
          <p:cNvPr id="74" name="Shape">
            <a:extLst>
              <a:ext uri="{FF2B5EF4-FFF2-40B4-BE49-F238E27FC236}">
                <a16:creationId xmlns:a16="http://schemas.microsoft.com/office/drawing/2014/main" xmlns="" id="{DC16D5A7-486E-EF41-8DCF-F2E9149ED187}"/>
              </a:ext>
            </a:extLst>
          </p:cNvPr>
          <p:cNvSpPr/>
          <p:nvPr/>
        </p:nvSpPr>
        <p:spPr>
          <a:xfrm>
            <a:off x="1129588" y="5981700"/>
            <a:ext cx="625793" cy="8763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0"/>
                </a:lnTo>
                <a:lnTo>
                  <a:pt x="0" y="21600"/>
                </a:lnTo>
                <a:lnTo>
                  <a:pt x="21600" y="21600"/>
                </a:lnTo>
                <a:lnTo>
                  <a:pt x="21600" y="21600"/>
                </a:lnTo>
                <a:cubicBezTo>
                  <a:pt x="21600" y="9666"/>
                  <a:pt x="11934" y="0"/>
                  <a:pt x="0" y="0"/>
                </a:cubicBezTo>
                <a:close/>
              </a:path>
            </a:pathLst>
          </a:custGeom>
          <a:solidFill>
            <a:schemeClr val="accent3"/>
          </a:solidFill>
          <a:ln w="12700">
            <a:miter lim="400000"/>
          </a:ln>
        </p:spPr>
        <p:txBody>
          <a:bodyPr lIns="38100" tIns="38100" rIns="38100" bIns="38100" anchor="ctr"/>
          <a:lstStyle/>
          <a:p>
            <a:pPr>
              <a:defRPr sz="3000">
                <a:solidFill>
                  <a:srgbClr val="FFFFFF"/>
                </a:solidFill>
              </a:defRPr>
            </a:pPr>
            <a:endParaRPr/>
          </a:p>
        </p:txBody>
      </p:sp>
      <p:sp>
        <p:nvSpPr>
          <p:cNvPr id="75" name="Shape">
            <a:extLst>
              <a:ext uri="{FF2B5EF4-FFF2-40B4-BE49-F238E27FC236}">
                <a16:creationId xmlns:a16="http://schemas.microsoft.com/office/drawing/2014/main" xmlns="" id="{97DDBEF5-0D2C-1942-A39D-F8B0B271CCE2}"/>
              </a:ext>
            </a:extLst>
          </p:cNvPr>
          <p:cNvSpPr/>
          <p:nvPr/>
        </p:nvSpPr>
        <p:spPr>
          <a:xfrm>
            <a:off x="1" y="4522231"/>
            <a:ext cx="661034" cy="83439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0"/>
                </a:lnTo>
                <a:lnTo>
                  <a:pt x="0" y="21600"/>
                </a:lnTo>
                <a:lnTo>
                  <a:pt x="21600" y="21600"/>
                </a:lnTo>
                <a:lnTo>
                  <a:pt x="21600" y="21600"/>
                </a:lnTo>
                <a:cubicBezTo>
                  <a:pt x="21600" y="9666"/>
                  <a:pt x="11934" y="0"/>
                  <a:pt x="0" y="0"/>
                </a:cubicBezTo>
                <a:close/>
              </a:path>
            </a:pathLst>
          </a:custGeom>
          <a:solidFill>
            <a:schemeClr val="tx2"/>
          </a:solidFill>
          <a:ln w="12700">
            <a:miter lim="400000"/>
          </a:ln>
        </p:spPr>
        <p:txBody>
          <a:bodyPr lIns="38100" tIns="38100" rIns="38100" bIns="38100" anchor="ctr"/>
          <a:lstStyle/>
          <a:p>
            <a:pPr>
              <a:defRPr sz="3000">
                <a:solidFill>
                  <a:srgbClr val="FFFFFF"/>
                </a:solidFill>
              </a:defRPr>
            </a:pPr>
            <a:endParaRPr/>
          </a:p>
        </p:txBody>
      </p:sp>
    </p:spTree>
    <p:extLst>
      <p:ext uri="{BB962C8B-B14F-4D97-AF65-F5344CB8AC3E}">
        <p14:creationId xmlns:p14="http://schemas.microsoft.com/office/powerpoint/2010/main" xmlns="" val="39351626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811465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21.04.2025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hyperlink" Target="http://www.presentationgo.com/" TargetMode="Externa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7D6C7F94-AC2B-4ABA-8168-9102B651ED5D}"/>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a:extLst>
              <a:ext uri="{FF2B5EF4-FFF2-40B4-BE49-F238E27FC236}">
                <a16:creationId xmlns:a16="http://schemas.microsoft.com/office/drawing/2014/main" xmlns="" id="{C499E8B4-649E-4A8B-B6EE-CC6C44EF5A30}"/>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a:extLst>
              <a:ext uri="{FF2B5EF4-FFF2-40B4-BE49-F238E27FC236}">
                <a16:creationId xmlns:a16="http://schemas.microsoft.com/office/drawing/2014/main" xmlns="" id="{534133B5-720F-4407-9AAB-3B5E07088D35}"/>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21.04.2025</a:t>
            </a:fld>
            <a:endParaRPr lang="ru-RU"/>
          </a:p>
        </p:txBody>
      </p:sp>
      <p:sp>
        <p:nvSpPr>
          <p:cNvPr id="5" name="Footer Placeholder 4">
            <a:extLst>
              <a:ext uri="{FF2B5EF4-FFF2-40B4-BE49-F238E27FC236}">
                <a16:creationId xmlns:a16="http://schemas.microsoft.com/office/drawing/2014/main" xmlns="" id="{2091AE36-FE6A-4E21-B178-40F00D0FF50B}"/>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Slide Number Placeholder 5">
            <a:extLst>
              <a:ext uri="{FF2B5EF4-FFF2-40B4-BE49-F238E27FC236}">
                <a16:creationId xmlns:a16="http://schemas.microsoft.com/office/drawing/2014/main" xmlns="" id="{A6154408-120E-4EFA-AC50-C50B6469D220}"/>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
        <p:nvSpPr>
          <p:cNvPr id="7" name="Rectangle 6">
            <a:extLst>
              <a:ext uri="{FF2B5EF4-FFF2-40B4-BE49-F238E27FC236}">
                <a16:creationId xmlns:a16="http://schemas.microsoft.com/office/drawing/2014/main" xmlns="" id="{9793780E-9A94-4D66-9FC2-734AC5AEF5F1}"/>
              </a:ext>
            </a:extLst>
          </p:cNvPr>
          <p:cNvSpPr/>
          <p:nvPr/>
        </p:nvSpPr>
        <p:spPr>
          <a:xfrm>
            <a:off x="-9526" y="7007226"/>
            <a:ext cx="1564852" cy="261610"/>
          </a:xfrm>
          <a:prstGeom prst="rect">
            <a:avLst/>
          </a:prstGeom>
        </p:spPr>
        <p:txBody>
          <a:bodyPr wrap="none">
            <a:spAutoFit/>
          </a:bodyPr>
          <a:lstStyle/>
          <a:p>
            <a:r>
              <a:rPr lang="en-US" sz="1100" b="0" i="0" dirty="0">
                <a:solidFill>
                  <a:schemeClr val="accent1"/>
                </a:solidFill>
                <a:effectLst/>
                <a:latin typeface="Open Sans" panose="020B0606030504020204" pitchFamily="34" charset="0"/>
              </a:rPr>
              <a:t>© </a:t>
            </a:r>
            <a:r>
              <a:rPr lang="en-US" sz="1100" b="0" i="0" u="none" strike="noStrike" dirty="0">
                <a:solidFill>
                  <a:schemeClr val="accent1"/>
                </a:solidFill>
                <a:effectLst/>
                <a:latin typeface="Open Sans" panose="020B0606030504020204" pitchFamily="34" charset="0"/>
                <a:hlinkClick r:id="rId12" tooltip="PresentationGo!">
                  <a:extLst>
                    <a:ext uri="{A12FA001-AC4F-418D-AE19-62706E023703}">
                      <ahyp:hlinkClr xmlns:ahyp="http://schemas.microsoft.com/office/drawing/2018/hyperlinkcolor" xmlns="" val="tx"/>
                    </a:ext>
                  </a:extLst>
                </a:hlinkClick>
              </a:rPr>
              <a:t>presentationgo.com</a:t>
            </a:r>
            <a:endParaRPr lang="en-US" sz="1100" dirty="0">
              <a:solidFill>
                <a:schemeClr val="accent1"/>
              </a:solidFill>
              <a:latin typeface="Calibri" panose="020F0502020204030204" pitchFamily="34" charset="0"/>
            </a:endParaRPr>
          </a:p>
        </p:txBody>
      </p:sp>
      <p:grpSp>
        <p:nvGrpSpPr>
          <p:cNvPr id="8" name="Group 7">
            <a:extLst>
              <a:ext uri="{FF2B5EF4-FFF2-40B4-BE49-F238E27FC236}">
                <a16:creationId xmlns:a16="http://schemas.microsoft.com/office/drawing/2014/main" xmlns="" id="{7432F9B4-C534-44E7-8E53-6B3CF87C8383}"/>
              </a:ext>
            </a:extLst>
          </p:cNvPr>
          <p:cNvGrpSpPr/>
          <p:nvPr/>
        </p:nvGrpSpPr>
        <p:grpSpPr>
          <a:xfrm>
            <a:off x="-1241181" y="-16654"/>
            <a:ext cx="1282766" cy="612144"/>
            <a:chOff x="-2096383" y="21447"/>
            <a:chExt cx="1710355" cy="612144"/>
          </a:xfrm>
        </p:grpSpPr>
        <p:sp>
          <p:nvSpPr>
            <p:cNvPr id="9" name="TextBox 8">
              <a:extLst>
                <a:ext uri="{FF2B5EF4-FFF2-40B4-BE49-F238E27FC236}">
                  <a16:creationId xmlns:a16="http://schemas.microsoft.com/office/drawing/2014/main" xmlns="" id="{86BD643E-9383-4DCE-97E0-18B6179C2E33}"/>
                </a:ext>
              </a:extLst>
            </p:cNvPr>
            <p:cNvSpPr txBox="1"/>
            <p:nvPr userDrawn="1"/>
          </p:nvSpPr>
          <p:spPr>
            <a:xfrm>
              <a:off x="-2096383" y="21447"/>
              <a:ext cx="492016" cy="246221"/>
            </a:xfrm>
            <a:prstGeom prst="rect">
              <a:avLst/>
            </a:prstGeom>
            <a:noFill/>
          </p:spPr>
          <p:txBody>
            <a:bodyPr wrap="none" rtlCol="0">
              <a:spAutoFit/>
            </a:bodyPr>
            <a:lstStyle/>
            <a:p>
              <a:r>
                <a:rPr lang="en-US" sz="1000" dirty="0">
                  <a:latin typeface="Open Sans" panose="020B0606030504020204" pitchFamily="34" charset="0"/>
                  <a:ea typeface="Open Sans" panose="020B0606030504020204" pitchFamily="34" charset="0"/>
                  <a:cs typeface="Open Sans" panose="020B0606030504020204" pitchFamily="34" charset="0"/>
                </a:rPr>
                <a:t>By:</a:t>
              </a:r>
            </a:p>
          </p:txBody>
        </p:sp>
        <p:sp>
          <p:nvSpPr>
            <p:cNvPr id="10" name="TextBox 9">
              <a:extLst>
                <a:ext uri="{FF2B5EF4-FFF2-40B4-BE49-F238E27FC236}">
                  <a16:creationId xmlns:a16="http://schemas.microsoft.com/office/drawing/2014/main" xmlns="" id="{3C47BF03-421F-44AE-8D61-516BA442BCFD}"/>
                </a:ext>
              </a:extLst>
            </p:cNvPr>
            <p:cNvSpPr txBox="1"/>
            <p:nvPr userDrawn="1"/>
          </p:nvSpPr>
          <p:spPr>
            <a:xfrm>
              <a:off x="-1002009" y="387370"/>
              <a:ext cx="615981" cy="246221"/>
            </a:xfrm>
            <a:prstGeom prst="rect">
              <a:avLst/>
            </a:prstGeom>
            <a:noFill/>
          </p:spPr>
          <p:txBody>
            <a:bodyPr wrap="none" rtlCol="0">
              <a:spAutoFit/>
            </a:bodyPr>
            <a:lstStyle/>
            <a:p>
              <a:r>
                <a:rPr lang="en-US" sz="1000" dirty="0">
                  <a:latin typeface="Open Sans" panose="020B0606030504020204" pitchFamily="34" charset="0"/>
                  <a:ea typeface="Open Sans" panose="020B0606030504020204" pitchFamily="34" charset="0"/>
                  <a:cs typeface="Open Sans" panose="020B0606030504020204" pitchFamily="34" charset="0"/>
                </a:rPr>
                <a:t>.com</a:t>
              </a:r>
            </a:p>
          </p:txBody>
        </p:sp>
        <p:pic>
          <p:nvPicPr>
            <p:cNvPr id="11" name="Picture 10">
              <a:extLst>
                <a:ext uri="{FF2B5EF4-FFF2-40B4-BE49-F238E27FC236}">
                  <a16:creationId xmlns:a16="http://schemas.microsoft.com/office/drawing/2014/main" xmlns="" id="{A25AF704-0297-4965-ABDA-DCACCBDEC43E}"/>
                </a:ext>
              </a:extLst>
            </p:cNvPr>
            <p:cNvPicPr>
              <a:picLocks noChangeAspect="1"/>
            </p:cNvPicPr>
            <p:nvPr userDrawn="1"/>
          </p:nvPicPr>
          <p:blipFill>
            <a:blip r:embed="rId13" cstate="print"/>
            <a:stretch>
              <a:fillRect/>
            </a:stretch>
          </p:blipFill>
          <p:spPr>
            <a:xfrm>
              <a:off x="-2018604" y="234547"/>
              <a:ext cx="1405251" cy="185944"/>
            </a:xfrm>
            <a:prstGeom prst="rect">
              <a:avLst/>
            </a:prstGeom>
          </p:spPr>
        </p:pic>
      </p:grpSp>
    </p:spTree>
    <p:extLst>
      <p:ext uri="{BB962C8B-B14F-4D97-AF65-F5344CB8AC3E}">
        <p14:creationId xmlns:p14="http://schemas.microsoft.com/office/powerpoint/2010/main" xmlns="" val="226302769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xStyles>
    <p:titleStyle>
      <a:lvl1pPr algn="l" defTabSz="914400" rtl="0" eaLnBrk="1" latinLnBrk="0" hangingPunct="1">
        <a:lnSpc>
          <a:spcPct val="90000"/>
        </a:lnSpc>
        <a:spcBef>
          <a:spcPct val="0"/>
        </a:spcBef>
        <a:buNone/>
        <a:defRPr sz="4400" b="0" kern="1200">
          <a:solidFill>
            <a:schemeClr val="tx2"/>
          </a:solidFill>
          <a:latin typeface="+mn-lt"/>
          <a:ea typeface="+mj-ea"/>
          <a:cs typeface="+mj-cs"/>
        </a:defRPr>
      </a:lvl1pPr>
    </p:titleStyle>
    <p:bodyStyle>
      <a:lvl1pPr marL="228600" indent="-228600" algn="l" defTabSz="914400" rtl="0" eaLnBrk="1" latinLnBrk="0" hangingPunct="1">
        <a:lnSpc>
          <a:spcPct val="90000"/>
        </a:lnSpc>
        <a:spcBef>
          <a:spcPts val="1000"/>
        </a:spcBef>
        <a:spcAft>
          <a:spcPts val="1200"/>
        </a:spcAft>
        <a:buFont typeface="Arial" panose="020B0604020202020204" pitchFamily="34" charset="0"/>
        <a:buChar char="•"/>
        <a:defRPr sz="2800" kern="1200">
          <a:solidFill>
            <a:schemeClr val="tx2"/>
          </a:solidFill>
          <a:latin typeface="+mj-lt"/>
          <a:ea typeface="+mn-ea"/>
          <a:cs typeface="+mn-cs"/>
        </a:defRPr>
      </a:lvl1pPr>
      <a:lvl2pPr marL="685800" indent="-228600" algn="l" defTabSz="914400" rtl="0" eaLnBrk="1" latinLnBrk="0" hangingPunct="1">
        <a:lnSpc>
          <a:spcPct val="90000"/>
        </a:lnSpc>
        <a:spcBef>
          <a:spcPts val="500"/>
        </a:spcBef>
        <a:spcAft>
          <a:spcPts val="1200"/>
        </a:spcAft>
        <a:buFont typeface="Arial" panose="020B0604020202020204" pitchFamily="34" charset="0"/>
        <a:buChar char="•"/>
        <a:defRPr sz="2400" kern="1200">
          <a:solidFill>
            <a:schemeClr val="tx2"/>
          </a:solidFill>
          <a:latin typeface="+mj-lt"/>
          <a:ea typeface="+mn-ea"/>
          <a:cs typeface="+mn-cs"/>
        </a:defRPr>
      </a:lvl2pPr>
      <a:lvl3pPr marL="1143000" indent="-228600" algn="l" defTabSz="914400" rtl="0" eaLnBrk="1" latinLnBrk="0" hangingPunct="1">
        <a:lnSpc>
          <a:spcPct val="90000"/>
        </a:lnSpc>
        <a:spcBef>
          <a:spcPts val="500"/>
        </a:spcBef>
        <a:spcAft>
          <a:spcPts val="1200"/>
        </a:spcAft>
        <a:buFont typeface="Arial" panose="020B0604020202020204" pitchFamily="34" charset="0"/>
        <a:buChar char="•"/>
        <a:defRPr sz="2000" kern="1200">
          <a:solidFill>
            <a:schemeClr val="tx2"/>
          </a:solidFill>
          <a:latin typeface="+mj-lt"/>
          <a:ea typeface="+mn-ea"/>
          <a:cs typeface="+mn-cs"/>
        </a:defRPr>
      </a:lvl3pPr>
      <a:lvl4pPr marL="1600200" indent="-228600" algn="l" defTabSz="914400" rtl="0" eaLnBrk="1" latinLnBrk="0" hangingPunct="1">
        <a:lnSpc>
          <a:spcPct val="90000"/>
        </a:lnSpc>
        <a:spcBef>
          <a:spcPts val="500"/>
        </a:spcBef>
        <a:spcAft>
          <a:spcPts val="1200"/>
        </a:spcAft>
        <a:buFont typeface="Arial" panose="020B0604020202020204" pitchFamily="34" charset="0"/>
        <a:buChar char="•"/>
        <a:defRPr sz="1800" kern="1200">
          <a:solidFill>
            <a:schemeClr val="tx2"/>
          </a:solidFill>
          <a:latin typeface="+mj-lt"/>
          <a:ea typeface="+mn-ea"/>
          <a:cs typeface="+mn-cs"/>
        </a:defRPr>
      </a:lvl4pPr>
      <a:lvl5pPr marL="2057400" indent="-228600" algn="l" defTabSz="914400" rtl="0" eaLnBrk="1" latinLnBrk="0" hangingPunct="1">
        <a:lnSpc>
          <a:spcPct val="90000"/>
        </a:lnSpc>
        <a:spcBef>
          <a:spcPts val="500"/>
        </a:spcBef>
        <a:spcAft>
          <a:spcPts val="1200"/>
        </a:spcAft>
        <a:buFont typeface="Arial" panose="020B0604020202020204" pitchFamily="34" charset="0"/>
        <a:buChar char="•"/>
        <a:defRPr sz="18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323A45"/>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ru-RU" smtClean="0"/>
              <a:t>Образец заголовка</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2"/>
          </p:nvPr>
        </p:nvSpPr>
        <p:spPr>
          <a:xfrm>
            <a:off x="628650" y="6356354"/>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a:t>Date</a:t>
            </a:r>
          </a:p>
        </p:txBody>
      </p:sp>
      <p:sp>
        <p:nvSpPr>
          <p:cNvPr id="5" name="Footer Placeholder 4"/>
          <p:cNvSpPr>
            <a:spLocks noGrp="1"/>
          </p:cNvSpPr>
          <p:nvPr>
            <p:ph type="ftr" sz="quarter" idx="3"/>
          </p:nvPr>
        </p:nvSpPr>
        <p:spPr>
          <a:xfrm>
            <a:off x="3028950" y="6356354"/>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Your Footer Here</a:t>
            </a:r>
          </a:p>
        </p:txBody>
      </p:sp>
      <p:sp>
        <p:nvSpPr>
          <p:cNvPr id="6" name="Slide Number Placeholder 5"/>
          <p:cNvSpPr>
            <a:spLocks noGrp="1"/>
          </p:cNvSpPr>
          <p:nvPr>
            <p:ph type="sldNum" sz="quarter" idx="4"/>
          </p:nvPr>
        </p:nvSpPr>
        <p:spPr>
          <a:xfrm>
            <a:off x="6457950" y="6356354"/>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6EDDA2-A385-4D53-9944-861446547DDE}" type="slidenum">
              <a:rPr lang="en-US" smtClean="0"/>
              <a:pPr/>
              <a:t>‹#›</a:t>
            </a:fld>
            <a:endParaRPr lang="en-US"/>
          </a:p>
        </p:txBody>
      </p:sp>
    </p:spTree>
    <p:extLst>
      <p:ext uri="{BB962C8B-B14F-4D97-AF65-F5344CB8AC3E}">
        <p14:creationId xmlns:p14="http://schemas.microsoft.com/office/powerpoint/2010/main" xmlns="" val="2005616584"/>
      </p:ext>
    </p:extLst>
  </p:cSld>
  <p:clrMap bg1="lt1" tx1="dk1" bg2="lt2" tx2="dk2" accent1="accent1" accent2="accent2" accent3="accent3" accent4="accent4" accent5="accent5" accent6="accent6" hlink="hlink" folHlink="folHlink"/>
  <p:sldLayoutIdLst>
    <p:sldLayoutId id="2147483672" r:id="rId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21.04.2025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3.xml"/><Relationship Id="rId1" Type="http://schemas.openxmlformats.org/officeDocument/2006/relationships/audio" Target="file:///C:\Users\&#1076;&#1086;&#1084;\Downloads\Mark_Bernes_-_S_chego_nachinaetsya_Rodina_28499468.mp3"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13.xml"/><Relationship Id="rId1" Type="http://schemas.openxmlformats.org/officeDocument/2006/relationships/audio" Target="file:///C:\Users\&#1076;&#1086;&#1084;\Downloads\&#1070;.&#1051;&#1077;&#1074;&#1080;&#1090;&#1072;&#1085;%20-%20&#1054;&#1073;&#1098;&#1103;&#1074;&#1083;&#1077;&#1085;&#1080;&#1077;%20&#1086;%20&#1055;&#1086;&#1073;&#1077;&#1076;&#1077;.mp3" TargetMode="Externa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 Target="slide12.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slide" Target="slide13.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Layout" Target="../slideLayouts/slideLayout13.xml"/><Relationship Id="rId1" Type="http://schemas.openxmlformats.org/officeDocument/2006/relationships/audio" Target="file:///C:\Users\&#1076;&#1086;&#1084;\Downloads\Voennye_pesni_-_Katyusha_34886088.mp3" TargetMode="Externa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 Target="slide15.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 Target="slide16.xml"/><Relationship Id="rId1" Type="http://schemas.openxmlformats.org/officeDocument/2006/relationships/slideLayout" Target="../slideLayouts/slideLayout17.xml"/><Relationship Id="rId4" Type="http://schemas.openxmlformats.org/officeDocument/2006/relationships/image" Target="../media/image23.jpeg"/></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Layout" Target="../slideLayouts/slideLayout13.xml"/><Relationship Id="rId1" Type="http://schemas.openxmlformats.org/officeDocument/2006/relationships/audio" Target="file:///C:\Users\&#1076;&#1086;&#1084;\Downloads\Krasnoznamjonnyjj_Ansambl_-_Svyashhennaya_vojjna_28499440.mp3" TargetMode="Externa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 Target="slide18.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 Target="slide19.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slideLayout" Target="../slideLayouts/slideLayout13.xml"/><Relationship Id="rId1" Type="http://schemas.openxmlformats.org/officeDocument/2006/relationships/audio" Target="file:///C:\Users\&#1076;&#1086;&#1084;\Downloads\12-p12.mp3" TargetMode="External"/><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 Target="slide3.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slide" Target="slide21.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image" Target="../media/image30.jpeg"/><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13.xml"/><Relationship Id="rId1" Type="http://schemas.openxmlformats.org/officeDocument/2006/relationships/audio" Target="file:///C:\Users\&#1076;&#1086;&#1084;\Downloads\Igor_Surukhanov_-_Dorogie_moi_stariki_76292393.mp3" TargetMode="External"/><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slide" Target="slide25.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slideLayout" Target="../slideLayouts/slideLayout13.xml"/><Relationship Id="rId1" Type="http://schemas.openxmlformats.org/officeDocument/2006/relationships/audio" Target="file:///C:\Users\&#1076;&#1086;&#1084;\Downloads\Tank_-_Tri_tankista_-_tri_veselykh_druga_JEkipazh_mashiny_boevojj_65449597.mp3" TargetMode="External"/><Relationship Id="rId4" Type="http://schemas.openxmlformats.org/officeDocument/2006/relationships/image" Target="../media/image36.png"/></Relationships>
</file>

<file path=ppt/slides/_rels/slide2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slideLayout" Target="../slideLayouts/slideLayout13.xml"/><Relationship Id="rId1" Type="http://schemas.openxmlformats.org/officeDocument/2006/relationships/audio" Target="file:///C:\Users\&#1076;&#1086;&#1084;\Downloads\Bulat_Okudzhava_-_Nam_nuzhna_odna_pobeda_28499694.mp3" TargetMode="External"/><Relationship Id="rId4" Type="http://schemas.openxmlformats.org/officeDocument/2006/relationships/image" Target="../media/image17.png"/></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image" Target="../media/image41.jpeg"/><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 Target="slide4.xml"/><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slide" Target="slide31.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slideLayout" Target="../slideLayouts/slideLayout13.xml"/><Relationship Id="rId1" Type="http://schemas.openxmlformats.org/officeDocument/2006/relationships/audio" Target="file:///C:\Users\&#1076;&#1086;&#1084;\Downloads\-_Ukhodil_Na_Vojjnu_Soldat_28499448.mp3" TargetMode="External"/><Relationship Id="rId4" Type="http://schemas.openxmlformats.org/officeDocument/2006/relationships/image" Target="../media/image7.png"/></Relationships>
</file>

<file path=ppt/slides/_rels/slide32.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13.xml"/><Relationship Id="rId1" Type="http://schemas.openxmlformats.org/officeDocument/2006/relationships/audio" Target="file:///C:\Users\&#1076;&#1086;&#1084;\Downloads\Lev_Leshhenko_-_Den_Pobedy_11718913.mp3" TargetMode="Externa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 Target="slide7.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13.xml"/><Relationship Id="rId1" Type="http://schemas.openxmlformats.org/officeDocument/2006/relationships/audio" Target="file:///C:\Users\&#1076;&#1086;&#1084;\Downloads\Voennye_pesni_-_Smuglyanka_34886085.mp3" TargetMode="Externa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7.xml"/><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 Target="slide10.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28596" y="857232"/>
            <a:ext cx="8229600" cy="1714512"/>
          </a:xfrm>
        </p:spPr>
        <p:txBody>
          <a:bodyPr>
            <a:noAutofit/>
          </a:bodyPr>
          <a:lstStyle/>
          <a:p>
            <a:pPr algn="ctr"/>
            <a:r>
              <a:rPr lang="ru-RU" sz="2800" b="1" dirty="0" smtClean="0">
                <a:solidFill>
                  <a:schemeClr val="tx2"/>
                </a:solidFill>
                <a:latin typeface="Times New Roman" pitchFamily="18" charset="0"/>
                <a:cs typeface="Times New Roman" pitchFamily="18" charset="0"/>
              </a:rPr>
              <a:t>Победа в цифрах: 10 фактов о Великой Отечественной войне</a:t>
            </a:r>
            <a:br>
              <a:rPr lang="ru-RU" sz="2800" b="1" dirty="0" smtClean="0">
                <a:solidFill>
                  <a:schemeClr val="tx2"/>
                </a:solidFill>
                <a:latin typeface="Times New Roman" pitchFamily="18" charset="0"/>
                <a:cs typeface="Times New Roman" pitchFamily="18" charset="0"/>
              </a:rPr>
            </a:br>
            <a:r>
              <a:rPr lang="ru-RU" sz="2800" dirty="0" smtClean="0">
                <a:solidFill>
                  <a:schemeClr val="tx2"/>
                </a:solidFill>
                <a:latin typeface="Times New Roman" pitchFamily="18" charset="0"/>
                <a:cs typeface="Times New Roman" pitchFamily="18" charset="0"/>
              </a:rPr>
              <a:t>Великая Отечественная война — одно из самых трагических событий прошлого века. За какими цифрами стоят интересные и трагические факты </a:t>
            </a:r>
            <a:r>
              <a:rPr lang="en-US" sz="2800" dirty="0" smtClean="0">
                <a:solidFill>
                  <a:schemeClr val="tx2"/>
                </a:solidFill>
                <a:latin typeface="Times New Roman" pitchFamily="18" charset="0"/>
                <a:cs typeface="Times New Roman" pitchFamily="18" charset="0"/>
              </a:rPr>
              <a:t/>
            </a:r>
            <a:br>
              <a:rPr lang="en-US" sz="2800" dirty="0" smtClean="0">
                <a:solidFill>
                  <a:schemeClr val="tx2"/>
                </a:solidFill>
                <a:latin typeface="Times New Roman" pitchFamily="18" charset="0"/>
                <a:cs typeface="Times New Roman" pitchFamily="18" charset="0"/>
              </a:rPr>
            </a:br>
            <a:r>
              <a:rPr lang="ru-RU" sz="2800" dirty="0" smtClean="0">
                <a:solidFill>
                  <a:schemeClr val="tx2"/>
                </a:solidFill>
                <a:latin typeface="Times New Roman" pitchFamily="18" charset="0"/>
                <a:cs typeface="Times New Roman" pitchFamily="18" charset="0"/>
              </a:rPr>
              <a:t>об этой войне?</a:t>
            </a:r>
            <a:r>
              <a:rPr lang="ru-RU" sz="2400" dirty="0" smtClean="0"/>
              <a:t/>
            </a:r>
            <a:br>
              <a:rPr lang="ru-RU" sz="2400" dirty="0" smtClean="0"/>
            </a:br>
            <a:r>
              <a:rPr lang="ru-RU" sz="2400" b="1" dirty="0" smtClean="0"/>
              <a:t/>
            </a:r>
            <a:br>
              <a:rPr lang="ru-RU" sz="2400" b="1" dirty="0" smtClean="0"/>
            </a:br>
            <a:endParaRPr lang="ru-RU" sz="2400" dirty="0"/>
          </a:p>
        </p:txBody>
      </p:sp>
      <p:pic>
        <p:nvPicPr>
          <p:cNvPr id="6" name="Содержимое 5" descr="https://profstankin.ru/wp-content/uploads/2023/05/3289142-800x452.jpg"/>
          <p:cNvPicPr>
            <a:picLocks noGrp="1"/>
          </p:cNvPicPr>
          <p:nvPr>
            <p:ph idx="1"/>
          </p:nvPr>
        </p:nvPicPr>
        <p:blipFill>
          <a:blip r:embed="rId3" cstate="print"/>
          <a:stretch>
            <a:fillRect/>
          </a:stretch>
        </p:blipFill>
        <p:spPr bwMode="auto">
          <a:xfrm>
            <a:off x="1000100" y="2857496"/>
            <a:ext cx="7024710" cy="3796514"/>
          </a:xfrm>
          <a:prstGeom prst="rect">
            <a:avLst/>
          </a:prstGeom>
          <a:noFill/>
          <a:ln w="9525">
            <a:noFill/>
            <a:miter lim="800000"/>
            <a:headEnd/>
            <a:tailEnd/>
          </a:ln>
        </p:spPr>
      </p:pic>
      <p:pic>
        <p:nvPicPr>
          <p:cNvPr id="5" name="Mark_Bernes_-_S_chego_nachinaetsya_Rodina_28499468.mp3">
            <a:hlinkClick r:id="" action="ppaction://media"/>
          </p:cNvPr>
          <p:cNvPicPr>
            <a:picLocks noRot="1" noChangeAspect="1"/>
          </p:cNvPicPr>
          <p:nvPr>
            <a:audioFile r:link="rId1"/>
          </p:nvPr>
        </p:nvPicPr>
        <p:blipFill>
          <a:blip r:embed="rId4" cstate="print"/>
          <a:stretch>
            <a:fillRect/>
          </a:stretch>
        </p:blipFill>
        <p:spPr>
          <a:xfrm>
            <a:off x="8429652" y="6143644"/>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7989"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428604"/>
            <a:ext cx="8229600" cy="2654296"/>
          </a:xfrm>
        </p:spPr>
        <p:txBody>
          <a:bodyPr>
            <a:noAutofit/>
          </a:bodyPr>
          <a:lstStyle/>
          <a:p>
            <a:pPr algn="just"/>
            <a:r>
              <a:rPr lang="ru-RU" sz="2400" b="1" i="1" dirty="0" smtClean="0">
                <a:solidFill>
                  <a:schemeClr val="tx2"/>
                </a:solidFill>
                <a:latin typeface="Times New Roman" pitchFamily="18" charset="0"/>
                <a:cs typeface="Times New Roman" pitchFamily="18" charset="0"/>
              </a:rPr>
              <a:t>250 тысяч немецких марок за Левитана</a:t>
            </a:r>
            <a:br>
              <a:rPr lang="ru-RU" sz="2400" b="1" i="1" dirty="0" smtClean="0">
                <a:solidFill>
                  <a:schemeClr val="tx2"/>
                </a:solidFill>
                <a:latin typeface="Times New Roman" pitchFamily="18" charset="0"/>
                <a:cs typeface="Times New Roman" pitchFamily="18" charset="0"/>
              </a:rPr>
            </a:br>
            <a:r>
              <a:rPr lang="ru-RU" sz="2400" dirty="0" smtClean="0">
                <a:solidFill>
                  <a:schemeClr val="tx2"/>
                </a:solidFill>
                <a:latin typeface="Times New Roman" pitchFamily="18" charset="0"/>
                <a:cs typeface="Times New Roman" pitchFamily="18" charset="0"/>
              </a:rPr>
              <a:t>Знаменитый диктор Юрий Борисович Левитан стал одним из символов Великой Отечественной войны. Его голос поднимал боевой дух советского народа, что категорически не устраивало немцев. За диктора была обещана награда в 250 тысяч немецких марок. Советские власти активно охраняли Левитана и пропускали в СМИ дезинформацию о внешности диктора.</a:t>
            </a:r>
            <a:br>
              <a:rPr lang="ru-RU" sz="2400" dirty="0" smtClean="0">
                <a:solidFill>
                  <a:schemeClr val="tx2"/>
                </a:solidFill>
                <a:latin typeface="Times New Roman" pitchFamily="18" charset="0"/>
                <a:cs typeface="Times New Roman" pitchFamily="18" charset="0"/>
              </a:rPr>
            </a:br>
            <a:endParaRPr lang="ru-RU" sz="2400" dirty="0">
              <a:solidFill>
                <a:schemeClr val="tx2"/>
              </a:solidFill>
              <a:latin typeface="Times New Roman" pitchFamily="18" charset="0"/>
              <a:cs typeface="Times New Roman" pitchFamily="18" charset="0"/>
            </a:endParaRPr>
          </a:p>
        </p:txBody>
      </p:sp>
      <p:pic>
        <p:nvPicPr>
          <p:cNvPr id="4" name="Содержимое 3" descr="https://profstankin.ru/wp-content/uploads/2023/05/rian_5515382.hr_.ru_-edited-1.jpg"/>
          <p:cNvPicPr>
            <a:picLocks noGrp="1"/>
          </p:cNvPicPr>
          <p:nvPr>
            <p:ph idx="1"/>
          </p:nvPr>
        </p:nvPicPr>
        <p:blipFill>
          <a:blip r:embed="rId3" cstate="print"/>
          <a:srcRect/>
          <a:stretch>
            <a:fillRect/>
          </a:stretch>
        </p:blipFill>
        <p:spPr bwMode="auto">
          <a:xfrm>
            <a:off x="1571604" y="3357562"/>
            <a:ext cx="5857915" cy="3311517"/>
          </a:xfrm>
          <a:prstGeom prst="rect">
            <a:avLst/>
          </a:prstGeom>
          <a:noFill/>
          <a:ln w="9525">
            <a:noFill/>
            <a:miter lim="800000"/>
            <a:headEnd/>
            <a:tailEnd/>
          </a:ln>
        </p:spPr>
      </p:pic>
      <p:pic>
        <p:nvPicPr>
          <p:cNvPr id="6" name="Ю.Левитан - Объявление о Победе.mp3">
            <a:hlinkClick r:id="" action="ppaction://media"/>
          </p:cNvPr>
          <p:cNvPicPr>
            <a:picLocks noRot="1" noChangeAspect="1"/>
          </p:cNvPicPr>
          <p:nvPr>
            <a:audioFile r:link="rId1"/>
          </p:nvPr>
        </p:nvPicPr>
        <p:blipFill>
          <a:blip r:embed="rId4" cstate="print"/>
          <a:stretch>
            <a:fillRect/>
          </a:stretch>
        </p:blipFill>
        <p:spPr>
          <a:xfrm>
            <a:off x="8072462" y="6072206"/>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589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2225668"/>
          </a:xfrm>
        </p:spPr>
        <p:txBody>
          <a:bodyPr>
            <a:normAutofit/>
          </a:bodyPr>
          <a:lstStyle/>
          <a:p>
            <a:r>
              <a:rPr lang="ru-RU" b="1" dirty="0" smtClean="0">
                <a:solidFill>
                  <a:schemeClr val="tx2"/>
                </a:solidFill>
                <a:latin typeface="Times New Roman" pitchFamily="18" charset="0"/>
                <a:cs typeface="Times New Roman" pitchFamily="18" charset="0"/>
              </a:rPr>
              <a:t>4 задание.</a:t>
            </a:r>
            <a:br>
              <a:rPr lang="ru-RU" b="1" dirty="0" smtClean="0">
                <a:solidFill>
                  <a:schemeClr val="tx2"/>
                </a:solidFill>
                <a:latin typeface="Times New Roman" pitchFamily="18" charset="0"/>
                <a:cs typeface="Times New Roman" pitchFamily="18" charset="0"/>
              </a:rPr>
            </a:br>
            <a:r>
              <a:rPr lang="ru-RU" b="1" dirty="0" smtClean="0">
                <a:solidFill>
                  <a:schemeClr val="tx2"/>
                </a:solidFill>
                <a:latin typeface="Times New Roman" pitchFamily="18" charset="0"/>
                <a:cs typeface="Times New Roman" pitchFamily="18" charset="0"/>
              </a:rPr>
              <a:t> Математические бусы.</a:t>
            </a:r>
            <a:r>
              <a:rPr lang="en-US" b="1" dirty="0" smtClean="0">
                <a:solidFill>
                  <a:schemeClr val="tx2"/>
                </a:solidFill>
                <a:latin typeface="Times New Roman" pitchFamily="18" charset="0"/>
                <a:cs typeface="Times New Roman" pitchFamily="18" charset="0"/>
              </a:rPr>
              <a:t/>
            </a:r>
            <a:br>
              <a:rPr lang="en-US" b="1" dirty="0" smtClean="0">
                <a:solidFill>
                  <a:schemeClr val="tx2"/>
                </a:solidFill>
                <a:latin typeface="Times New Roman" pitchFamily="18" charset="0"/>
                <a:cs typeface="Times New Roman" pitchFamily="18" charset="0"/>
              </a:rPr>
            </a:br>
            <a:endParaRPr lang="ru-RU" b="1" dirty="0">
              <a:solidFill>
                <a:schemeClr val="tx2"/>
              </a:solidFill>
              <a:latin typeface="Times New Roman" pitchFamily="18" charset="0"/>
              <a:cs typeface="Times New Roman" pitchFamily="18" charset="0"/>
            </a:endParaRPr>
          </a:p>
        </p:txBody>
      </p:sp>
      <p:sp>
        <p:nvSpPr>
          <p:cNvPr id="5" name="Овал 4"/>
          <p:cNvSpPr/>
          <p:nvPr/>
        </p:nvSpPr>
        <p:spPr>
          <a:xfrm>
            <a:off x="642910" y="2714620"/>
            <a:ext cx="1071570" cy="92869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Овал 5"/>
          <p:cNvSpPr/>
          <p:nvPr/>
        </p:nvSpPr>
        <p:spPr>
          <a:xfrm>
            <a:off x="2285984" y="2714620"/>
            <a:ext cx="1071570" cy="100013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Овал 6"/>
          <p:cNvSpPr/>
          <p:nvPr/>
        </p:nvSpPr>
        <p:spPr>
          <a:xfrm>
            <a:off x="3929058" y="2714620"/>
            <a:ext cx="1071570" cy="100013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Овал 7"/>
          <p:cNvSpPr/>
          <p:nvPr/>
        </p:nvSpPr>
        <p:spPr>
          <a:xfrm>
            <a:off x="5500694" y="2786058"/>
            <a:ext cx="1071570" cy="100013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Овал 8"/>
          <p:cNvSpPr/>
          <p:nvPr/>
        </p:nvSpPr>
        <p:spPr>
          <a:xfrm>
            <a:off x="7072330" y="2786058"/>
            <a:ext cx="1000132" cy="100013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Полилиния 11"/>
          <p:cNvSpPr/>
          <p:nvPr/>
        </p:nvSpPr>
        <p:spPr>
          <a:xfrm>
            <a:off x="106680" y="3233420"/>
            <a:ext cx="502920" cy="187960"/>
          </a:xfrm>
          <a:custGeom>
            <a:avLst/>
            <a:gdLst>
              <a:gd name="connsiteX0" fmla="*/ 0 w 502920"/>
              <a:gd name="connsiteY0" fmla="*/ 73660 h 187960"/>
              <a:gd name="connsiteX1" fmla="*/ 259080 w 502920"/>
              <a:gd name="connsiteY1" fmla="*/ 180340 h 187960"/>
              <a:gd name="connsiteX2" fmla="*/ 320040 w 502920"/>
              <a:gd name="connsiteY2" fmla="*/ 27940 h 187960"/>
              <a:gd name="connsiteX3" fmla="*/ 457200 w 502920"/>
              <a:gd name="connsiteY3" fmla="*/ 12700 h 187960"/>
              <a:gd name="connsiteX4" fmla="*/ 502920 w 502920"/>
              <a:gd name="connsiteY4" fmla="*/ 12700 h 187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920" h="187960">
                <a:moveTo>
                  <a:pt x="0" y="73660"/>
                </a:moveTo>
                <a:cubicBezTo>
                  <a:pt x="102870" y="130810"/>
                  <a:pt x="205740" y="187960"/>
                  <a:pt x="259080" y="180340"/>
                </a:cubicBezTo>
                <a:cubicBezTo>
                  <a:pt x="312420" y="172720"/>
                  <a:pt x="287020" y="55880"/>
                  <a:pt x="320040" y="27940"/>
                </a:cubicBezTo>
                <a:cubicBezTo>
                  <a:pt x="353060" y="0"/>
                  <a:pt x="426720" y="15240"/>
                  <a:pt x="457200" y="12700"/>
                </a:cubicBezTo>
                <a:cubicBezTo>
                  <a:pt x="487680" y="10160"/>
                  <a:pt x="495300" y="11430"/>
                  <a:pt x="502920" y="12700"/>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13" name="Полилиния 12"/>
          <p:cNvSpPr/>
          <p:nvPr/>
        </p:nvSpPr>
        <p:spPr>
          <a:xfrm>
            <a:off x="1737360" y="3185160"/>
            <a:ext cx="533400" cy="195580"/>
          </a:xfrm>
          <a:custGeom>
            <a:avLst/>
            <a:gdLst>
              <a:gd name="connsiteX0" fmla="*/ 0 w 533400"/>
              <a:gd name="connsiteY0" fmla="*/ 0 h 195580"/>
              <a:gd name="connsiteX1" fmla="*/ 198120 w 533400"/>
              <a:gd name="connsiteY1" fmla="*/ 182880 h 195580"/>
              <a:gd name="connsiteX2" fmla="*/ 243840 w 533400"/>
              <a:gd name="connsiteY2" fmla="*/ 76200 h 195580"/>
              <a:gd name="connsiteX3" fmla="*/ 426720 w 533400"/>
              <a:gd name="connsiteY3" fmla="*/ 91440 h 195580"/>
              <a:gd name="connsiteX4" fmla="*/ 533400 w 533400"/>
              <a:gd name="connsiteY4" fmla="*/ 15240 h 195580"/>
              <a:gd name="connsiteX5" fmla="*/ 533400 w 533400"/>
              <a:gd name="connsiteY5" fmla="*/ 15240 h 195580"/>
              <a:gd name="connsiteX6" fmla="*/ 533400 w 533400"/>
              <a:gd name="connsiteY6" fmla="*/ 30480 h 19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3400" h="195580">
                <a:moveTo>
                  <a:pt x="0" y="0"/>
                </a:moveTo>
                <a:cubicBezTo>
                  <a:pt x="78740" y="85090"/>
                  <a:pt x="157480" y="170180"/>
                  <a:pt x="198120" y="182880"/>
                </a:cubicBezTo>
                <a:cubicBezTo>
                  <a:pt x="238760" y="195580"/>
                  <a:pt x="205740" y="91440"/>
                  <a:pt x="243840" y="76200"/>
                </a:cubicBezTo>
                <a:cubicBezTo>
                  <a:pt x="281940" y="60960"/>
                  <a:pt x="378460" y="101600"/>
                  <a:pt x="426720" y="91440"/>
                </a:cubicBezTo>
                <a:cubicBezTo>
                  <a:pt x="474980" y="81280"/>
                  <a:pt x="533400" y="15240"/>
                  <a:pt x="533400" y="15240"/>
                </a:cubicBezTo>
                <a:lnTo>
                  <a:pt x="533400" y="15240"/>
                </a:lnTo>
                <a:lnTo>
                  <a:pt x="533400" y="3048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14" name="Полилиния 13"/>
          <p:cNvSpPr/>
          <p:nvPr/>
        </p:nvSpPr>
        <p:spPr>
          <a:xfrm>
            <a:off x="3368040" y="3177540"/>
            <a:ext cx="533400" cy="144780"/>
          </a:xfrm>
          <a:custGeom>
            <a:avLst/>
            <a:gdLst>
              <a:gd name="connsiteX0" fmla="*/ 0 w 533400"/>
              <a:gd name="connsiteY0" fmla="*/ 144780 h 144780"/>
              <a:gd name="connsiteX1" fmla="*/ 228600 w 533400"/>
              <a:gd name="connsiteY1" fmla="*/ 53340 h 144780"/>
              <a:gd name="connsiteX2" fmla="*/ 350520 w 533400"/>
              <a:gd name="connsiteY2" fmla="*/ 99060 h 144780"/>
              <a:gd name="connsiteX3" fmla="*/ 457200 w 533400"/>
              <a:gd name="connsiteY3" fmla="*/ 7620 h 144780"/>
              <a:gd name="connsiteX4" fmla="*/ 533400 w 533400"/>
              <a:gd name="connsiteY4" fmla="*/ 53340 h 1447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3400" h="144780">
                <a:moveTo>
                  <a:pt x="0" y="144780"/>
                </a:moveTo>
                <a:cubicBezTo>
                  <a:pt x="85090" y="102870"/>
                  <a:pt x="170180" y="60960"/>
                  <a:pt x="228600" y="53340"/>
                </a:cubicBezTo>
                <a:cubicBezTo>
                  <a:pt x="287020" y="45720"/>
                  <a:pt x="312420" y="106680"/>
                  <a:pt x="350520" y="99060"/>
                </a:cubicBezTo>
                <a:cubicBezTo>
                  <a:pt x="388620" y="91440"/>
                  <a:pt x="426720" y="15240"/>
                  <a:pt x="457200" y="7620"/>
                </a:cubicBezTo>
                <a:cubicBezTo>
                  <a:pt x="487680" y="0"/>
                  <a:pt x="510540" y="26670"/>
                  <a:pt x="533400" y="53340"/>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16" name="Полилиния 15"/>
          <p:cNvSpPr/>
          <p:nvPr/>
        </p:nvSpPr>
        <p:spPr>
          <a:xfrm>
            <a:off x="5029200" y="3139440"/>
            <a:ext cx="492760" cy="182880"/>
          </a:xfrm>
          <a:custGeom>
            <a:avLst/>
            <a:gdLst>
              <a:gd name="connsiteX0" fmla="*/ 0 w 492760"/>
              <a:gd name="connsiteY0" fmla="*/ 76200 h 182880"/>
              <a:gd name="connsiteX1" fmla="*/ 121920 w 492760"/>
              <a:gd name="connsiteY1" fmla="*/ 76200 h 182880"/>
              <a:gd name="connsiteX2" fmla="*/ 121920 w 492760"/>
              <a:gd name="connsiteY2" fmla="*/ 76200 h 182880"/>
              <a:gd name="connsiteX3" fmla="*/ 213360 w 492760"/>
              <a:gd name="connsiteY3" fmla="*/ 167640 h 182880"/>
              <a:gd name="connsiteX4" fmla="*/ 335280 w 492760"/>
              <a:gd name="connsiteY4" fmla="*/ 167640 h 182880"/>
              <a:gd name="connsiteX5" fmla="*/ 426720 w 492760"/>
              <a:gd name="connsiteY5" fmla="*/ 76200 h 182880"/>
              <a:gd name="connsiteX6" fmla="*/ 457200 w 492760"/>
              <a:gd name="connsiteY6" fmla="*/ 76200 h 182880"/>
              <a:gd name="connsiteX7" fmla="*/ 457200 w 492760"/>
              <a:gd name="connsiteY7" fmla="*/ 76200 h 182880"/>
              <a:gd name="connsiteX8" fmla="*/ 457200 w 492760"/>
              <a:gd name="connsiteY8" fmla="*/ 76200 h 182880"/>
              <a:gd name="connsiteX9" fmla="*/ 457200 w 492760"/>
              <a:gd name="connsiteY9" fmla="*/ 76200 h 182880"/>
              <a:gd name="connsiteX10" fmla="*/ 472440 w 492760"/>
              <a:gd name="connsiteY10" fmla="*/ 60960 h 182880"/>
              <a:gd name="connsiteX11" fmla="*/ 472440 w 492760"/>
              <a:gd name="connsiteY11" fmla="*/ 60960 h 182880"/>
              <a:gd name="connsiteX12" fmla="*/ 457200 w 492760"/>
              <a:gd name="connsiteY12" fmla="*/ 106680 h 182880"/>
              <a:gd name="connsiteX13" fmla="*/ 472440 w 492760"/>
              <a:gd name="connsiteY13" fmla="*/ 76200 h 182880"/>
              <a:gd name="connsiteX14" fmla="*/ 487680 w 492760"/>
              <a:gd name="connsiteY14" fmla="*/ 0 h 182880"/>
              <a:gd name="connsiteX15" fmla="*/ 441960 w 492760"/>
              <a:gd name="connsiteY15" fmla="*/ 76200 h 182880"/>
              <a:gd name="connsiteX16" fmla="*/ 457200 w 492760"/>
              <a:gd name="connsiteY16" fmla="*/ 91440 h 182880"/>
              <a:gd name="connsiteX17" fmla="*/ 457200 w 492760"/>
              <a:gd name="connsiteY17" fmla="*/ 91440 h 182880"/>
              <a:gd name="connsiteX18" fmla="*/ 426720 w 492760"/>
              <a:gd name="connsiteY18" fmla="*/ 76200 h 1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92760" h="182880">
                <a:moveTo>
                  <a:pt x="0" y="76200"/>
                </a:moveTo>
                <a:lnTo>
                  <a:pt x="121920" y="76200"/>
                </a:lnTo>
                <a:lnTo>
                  <a:pt x="121920" y="76200"/>
                </a:lnTo>
                <a:cubicBezTo>
                  <a:pt x="137160" y="91440"/>
                  <a:pt x="177800" y="152400"/>
                  <a:pt x="213360" y="167640"/>
                </a:cubicBezTo>
                <a:cubicBezTo>
                  <a:pt x="248920" y="182880"/>
                  <a:pt x="299720" y="182880"/>
                  <a:pt x="335280" y="167640"/>
                </a:cubicBezTo>
                <a:cubicBezTo>
                  <a:pt x="370840" y="152400"/>
                  <a:pt x="406400" y="91440"/>
                  <a:pt x="426720" y="76200"/>
                </a:cubicBezTo>
                <a:cubicBezTo>
                  <a:pt x="447040" y="60960"/>
                  <a:pt x="457200" y="76200"/>
                  <a:pt x="457200" y="76200"/>
                </a:cubicBezTo>
                <a:lnTo>
                  <a:pt x="457200" y="76200"/>
                </a:lnTo>
                <a:lnTo>
                  <a:pt x="457200" y="76200"/>
                </a:lnTo>
                <a:lnTo>
                  <a:pt x="457200" y="76200"/>
                </a:lnTo>
                <a:lnTo>
                  <a:pt x="472440" y="60960"/>
                </a:lnTo>
                <a:lnTo>
                  <a:pt x="472440" y="60960"/>
                </a:lnTo>
                <a:cubicBezTo>
                  <a:pt x="469900" y="68580"/>
                  <a:pt x="457200" y="104140"/>
                  <a:pt x="457200" y="106680"/>
                </a:cubicBezTo>
                <a:cubicBezTo>
                  <a:pt x="457200" y="109220"/>
                  <a:pt x="467360" y="93980"/>
                  <a:pt x="472440" y="76200"/>
                </a:cubicBezTo>
                <a:cubicBezTo>
                  <a:pt x="477520" y="58420"/>
                  <a:pt x="492760" y="0"/>
                  <a:pt x="487680" y="0"/>
                </a:cubicBezTo>
                <a:cubicBezTo>
                  <a:pt x="482600" y="0"/>
                  <a:pt x="447040" y="60960"/>
                  <a:pt x="441960" y="76200"/>
                </a:cubicBezTo>
                <a:cubicBezTo>
                  <a:pt x="436880" y="91440"/>
                  <a:pt x="457200" y="91440"/>
                  <a:pt x="457200" y="91440"/>
                </a:cubicBezTo>
                <a:lnTo>
                  <a:pt x="457200" y="91440"/>
                </a:lnTo>
                <a:lnTo>
                  <a:pt x="426720" y="7620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17" name="Полилиния 16"/>
          <p:cNvSpPr/>
          <p:nvPr/>
        </p:nvSpPr>
        <p:spPr>
          <a:xfrm>
            <a:off x="6598920" y="3230880"/>
            <a:ext cx="505460" cy="170180"/>
          </a:xfrm>
          <a:custGeom>
            <a:avLst/>
            <a:gdLst>
              <a:gd name="connsiteX0" fmla="*/ 0 w 505460"/>
              <a:gd name="connsiteY0" fmla="*/ 121920 h 170180"/>
              <a:gd name="connsiteX1" fmla="*/ 121920 w 505460"/>
              <a:gd name="connsiteY1" fmla="*/ 152400 h 170180"/>
              <a:gd name="connsiteX2" fmla="*/ 259080 w 505460"/>
              <a:gd name="connsiteY2" fmla="*/ 15240 h 170180"/>
              <a:gd name="connsiteX3" fmla="*/ 381000 w 505460"/>
              <a:gd name="connsiteY3" fmla="*/ 60960 h 170180"/>
              <a:gd name="connsiteX4" fmla="*/ 472440 w 505460"/>
              <a:gd name="connsiteY4" fmla="*/ 60960 h 170180"/>
              <a:gd name="connsiteX5" fmla="*/ 502920 w 505460"/>
              <a:gd name="connsiteY5" fmla="*/ 91440 h 170180"/>
              <a:gd name="connsiteX6" fmla="*/ 457200 w 505460"/>
              <a:gd name="connsiteY6" fmla="*/ 60960 h 170180"/>
              <a:gd name="connsiteX7" fmla="*/ 441960 w 505460"/>
              <a:gd name="connsiteY7" fmla="*/ 45720 h 170180"/>
              <a:gd name="connsiteX8" fmla="*/ 441960 w 505460"/>
              <a:gd name="connsiteY8" fmla="*/ 45720 h 17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5460" h="170180">
                <a:moveTo>
                  <a:pt x="0" y="121920"/>
                </a:moveTo>
                <a:cubicBezTo>
                  <a:pt x="39370" y="146050"/>
                  <a:pt x="78740" y="170180"/>
                  <a:pt x="121920" y="152400"/>
                </a:cubicBezTo>
                <a:cubicBezTo>
                  <a:pt x="165100" y="134620"/>
                  <a:pt x="215900" y="30480"/>
                  <a:pt x="259080" y="15240"/>
                </a:cubicBezTo>
                <a:cubicBezTo>
                  <a:pt x="302260" y="0"/>
                  <a:pt x="345440" y="53340"/>
                  <a:pt x="381000" y="60960"/>
                </a:cubicBezTo>
                <a:cubicBezTo>
                  <a:pt x="416560" y="68580"/>
                  <a:pt x="452120" y="55880"/>
                  <a:pt x="472440" y="60960"/>
                </a:cubicBezTo>
                <a:cubicBezTo>
                  <a:pt x="492760" y="66040"/>
                  <a:pt x="505460" y="91440"/>
                  <a:pt x="502920" y="91440"/>
                </a:cubicBezTo>
                <a:cubicBezTo>
                  <a:pt x="500380" y="91440"/>
                  <a:pt x="467360" y="68580"/>
                  <a:pt x="457200" y="60960"/>
                </a:cubicBezTo>
                <a:cubicBezTo>
                  <a:pt x="447040" y="53340"/>
                  <a:pt x="441960" y="45720"/>
                  <a:pt x="441960" y="45720"/>
                </a:cubicBezTo>
                <a:lnTo>
                  <a:pt x="441960" y="4572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18" name="Полилиния 17"/>
          <p:cNvSpPr/>
          <p:nvPr/>
        </p:nvSpPr>
        <p:spPr>
          <a:xfrm>
            <a:off x="8107680" y="3248660"/>
            <a:ext cx="563880" cy="180340"/>
          </a:xfrm>
          <a:custGeom>
            <a:avLst/>
            <a:gdLst>
              <a:gd name="connsiteX0" fmla="*/ 0 w 563880"/>
              <a:gd name="connsiteY0" fmla="*/ 43180 h 180340"/>
              <a:gd name="connsiteX1" fmla="*/ 152400 w 563880"/>
              <a:gd name="connsiteY1" fmla="*/ 180340 h 180340"/>
              <a:gd name="connsiteX2" fmla="*/ 152400 w 563880"/>
              <a:gd name="connsiteY2" fmla="*/ 180340 h 180340"/>
              <a:gd name="connsiteX3" fmla="*/ 350520 w 563880"/>
              <a:gd name="connsiteY3" fmla="*/ 12700 h 180340"/>
              <a:gd name="connsiteX4" fmla="*/ 563880 w 563880"/>
              <a:gd name="connsiteY4" fmla="*/ 104140 h 180340"/>
              <a:gd name="connsiteX5" fmla="*/ 563880 w 563880"/>
              <a:gd name="connsiteY5" fmla="*/ 104140 h 180340"/>
              <a:gd name="connsiteX6" fmla="*/ 548640 w 563880"/>
              <a:gd name="connsiteY6" fmla="*/ 88900 h 180340"/>
              <a:gd name="connsiteX7" fmla="*/ 548640 w 563880"/>
              <a:gd name="connsiteY7" fmla="*/ 88900 h 180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880" h="180340">
                <a:moveTo>
                  <a:pt x="0" y="43180"/>
                </a:moveTo>
                <a:lnTo>
                  <a:pt x="152400" y="180340"/>
                </a:lnTo>
                <a:lnTo>
                  <a:pt x="152400" y="180340"/>
                </a:lnTo>
                <a:cubicBezTo>
                  <a:pt x="185420" y="152400"/>
                  <a:pt x="281940" y="25400"/>
                  <a:pt x="350520" y="12700"/>
                </a:cubicBezTo>
                <a:cubicBezTo>
                  <a:pt x="419100" y="0"/>
                  <a:pt x="563880" y="104140"/>
                  <a:pt x="563880" y="104140"/>
                </a:cubicBezTo>
                <a:lnTo>
                  <a:pt x="563880" y="104140"/>
                </a:lnTo>
                <a:lnTo>
                  <a:pt x="548640" y="88900"/>
                </a:lnTo>
                <a:lnTo>
                  <a:pt x="548640" y="8890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19" name="TextBox 18"/>
          <p:cNvSpPr txBox="1"/>
          <p:nvPr/>
        </p:nvSpPr>
        <p:spPr>
          <a:xfrm>
            <a:off x="714348" y="2857496"/>
            <a:ext cx="857256" cy="584775"/>
          </a:xfrm>
          <a:prstGeom prst="rect">
            <a:avLst/>
          </a:prstGeom>
          <a:noFill/>
        </p:spPr>
        <p:txBody>
          <a:bodyPr wrap="square" rtlCol="0">
            <a:spAutoFit/>
          </a:bodyPr>
          <a:lstStyle/>
          <a:p>
            <a:r>
              <a:rPr lang="en-US" sz="3200" b="1" dirty="0" smtClean="0">
                <a:solidFill>
                  <a:srgbClr val="C00000"/>
                </a:solidFill>
                <a:latin typeface="Times New Roman" pitchFamily="18" charset="0"/>
                <a:cs typeface="Times New Roman" pitchFamily="18" charset="0"/>
              </a:rPr>
              <a:t>250</a:t>
            </a:r>
            <a:endParaRPr lang="ru-RU" sz="3200" b="1" dirty="0">
              <a:solidFill>
                <a:srgbClr val="C00000"/>
              </a:solidFill>
              <a:latin typeface="Times New Roman" pitchFamily="18" charset="0"/>
              <a:cs typeface="Times New Roman" pitchFamily="18" charset="0"/>
            </a:endParaRPr>
          </a:p>
        </p:txBody>
      </p:sp>
      <p:sp>
        <p:nvSpPr>
          <p:cNvPr id="20" name="TextBox 19"/>
          <p:cNvSpPr txBox="1"/>
          <p:nvPr/>
        </p:nvSpPr>
        <p:spPr>
          <a:xfrm>
            <a:off x="2357422" y="2857496"/>
            <a:ext cx="785818" cy="584775"/>
          </a:xfrm>
          <a:prstGeom prst="rect">
            <a:avLst/>
          </a:prstGeom>
          <a:noFill/>
        </p:spPr>
        <p:txBody>
          <a:bodyPr wrap="square" rtlCol="0">
            <a:spAutoFit/>
          </a:bodyPr>
          <a:lstStyle/>
          <a:p>
            <a:r>
              <a:rPr lang="en-US" sz="3200" b="1" dirty="0" smtClean="0">
                <a:solidFill>
                  <a:srgbClr val="C00000"/>
                </a:solidFill>
                <a:latin typeface="Times New Roman" pitchFamily="18" charset="0"/>
                <a:cs typeface="Times New Roman" pitchFamily="18" charset="0"/>
              </a:rPr>
              <a:t>-40</a:t>
            </a:r>
            <a:endParaRPr lang="ru-RU" sz="3200" b="1" dirty="0">
              <a:solidFill>
                <a:srgbClr val="C00000"/>
              </a:solidFill>
              <a:latin typeface="Times New Roman" pitchFamily="18" charset="0"/>
              <a:cs typeface="Times New Roman" pitchFamily="18" charset="0"/>
            </a:endParaRPr>
          </a:p>
        </p:txBody>
      </p:sp>
      <p:sp>
        <p:nvSpPr>
          <p:cNvPr id="21" name="TextBox 20"/>
          <p:cNvSpPr txBox="1"/>
          <p:nvPr/>
        </p:nvSpPr>
        <p:spPr>
          <a:xfrm>
            <a:off x="4000496" y="2928934"/>
            <a:ext cx="1071570" cy="523220"/>
          </a:xfrm>
          <a:prstGeom prst="rect">
            <a:avLst/>
          </a:prstGeom>
          <a:noFill/>
        </p:spPr>
        <p:txBody>
          <a:bodyPr wrap="square" rtlCol="0">
            <a:spAutoFit/>
          </a:bodyPr>
          <a:lstStyle/>
          <a:p>
            <a:r>
              <a:rPr lang="en-US" sz="2800" b="1" dirty="0" smtClean="0">
                <a:solidFill>
                  <a:srgbClr val="C00000"/>
                </a:solidFill>
                <a:latin typeface="Times New Roman" pitchFamily="18" charset="0"/>
                <a:cs typeface="Times New Roman" pitchFamily="18" charset="0"/>
              </a:rPr>
              <a:t>+400</a:t>
            </a:r>
            <a:endParaRPr lang="ru-RU" sz="2800" b="1" dirty="0">
              <a:solidFill>
                <a:srgbClr val="C00000"/>
              </a:solidFill>
              <a:latin typeface="Times New Roman" pitchFamily="18" charset="0"/>
              <a:cs typeface="Times New Roman" pitchFamily="18" charset="0"/>
            </a:endParaRPr>
          </a:p>
        </p:txBody>
      </p:sp>
      <p:sp>
        <p:nvSpPr>
          <p:cNvPr id="22" name="TextBox 21"/>
          <p:cNvSpPr txBox="1"/>
          <p:nvPr/>
        </p:nvSpPr>
        <p:spPr>
          <a:xfrm>
            <a:off x="5643570" y="3000372"/>
            <a:ext cx="1000132" cy="584775"/>
          </a:xfrm>
          <a:prstGeom prst="rect">
            <a:avLst/>
          </a:prstGeom>
          <a:noFill/>
        </p:spPr>
        <p:txBody>
          <a:bodyPr wrap="square" rtlCol="0">
            <a:spAutoFit/>
          </a:bodyPr>
          <a:lstStyle/>
          <a:p>
            <a:r>
              <a:rPr lang="ru-RU" sz="3200" b="1" dirty="0" smtClean="0">
                <a:solidFill>
                  <a:srgbClr val="C00000"/>
                </a:solidFill>
                <a:latin typeface="Times New Roman" pitchFamily="18" charset="0"/>
                <a:cs typeface="Times New Roman" pitchFamily="18" charset="0"/>
              </a:rPr>
              <a:t>:10</a:t>
            </a:r>
            <a:endParaRPr lang="ru-RU" sz="3200" b="1" dirty="0">
              <a:solidFill>
                <a:srgbClr val="C00000"/>
              </a:solidFill>
              <a:latin typeface="Times New Roman" pitchFamily="18" charset="0"/>
              <a:cs typeface="Times New Roman" pitchFamily="18" charset="0"/>
            </a:endParaRPr>
          </a:p>
        </p:txBody>
      </p:sp>
      <p:sp>
        <p:nvSpPr>
          <p:cNvPr id="23" name="TextBox 22"/>
          <p:cNvSpPr txBox="1"/>
          <p:nvPr/>
        </p:nvSpPr>
        <p:spPr>
          <a:xfrm>
            <a:off x="7286644" y="3000372"/>
            <a:ext cx="642942" cy="584775"/>
          </a:xfrm>
          <a:prstGeom prst="rect">
            <a:avLst/>
          </a:prstGeom>
          <a:noFill/>
        </p:spPr>
        <p:txBody>
          <a:bodyPr wrap="square" rtlCol="0">
            <a:spAutoFit/>
          </a:bodyPr>
          <a:lstStyle/>
          <a:p>
            <a:r>
              <a:rPr lang="ru-RU" sz="3200" b="1" dirty="0" smtClean="0">
                <a:solidFill>
                  <a:srgbClr val="C00000"/>
                </a:solidFill>
                <a:latin typeface="Times New Roman" pitchFamily="18" charset="0"/>
                <a:cs typeface="Times New Roman" pitchFamily="18" charset="0"/>
              </a:rPr>
              <a:t>-1</a:t>
            </a:r>
            <a:endParaRPr lang="ru-RU" sz="3200" b="1" dirty="0">
              <a:solidFill>
                <a:srgbClr val="C00000"/>
              </a:solidFill>
              <a:latin typeface="Times New Roman" pitchFamily="18" charset="0"/>
              <a:cs typeface="Times New Roman" pitchFamily="18" charset="0"/>
            </a:endParaRPr>
          </a:p>
        </p:txBody>
      </p:sp>
      <p:sp>
        <p:nvSpPr>
          <p:cNvPr id="24" name="TextBox 23"/>
          <p:cNvSpPr txBox="1"/>
          <p:nvPr/>
        </p:nvSpPr>
        <p:spPr>
          <a:xfrm>
            <a:off x="7000892" y="6072206"/>
            <a:ext cx="1714512" cy="584775"/>
          </a:xfrm>
          <a:prstGeom prst="rect">
            <a:avLst/>
          </a:prstGeom>
          <a:noFill/>
        </p:spPr>
        <p:txBody>
          <a:bodyPr wrap="square" rtlCol="0">
            <a:spAutoFit/>
          </a:bodyPr>
          <a:lstStyle/>
          <a:p>
            <a:r>
              <a:rPr lang="ru-RU" sz="3200" b="1" dirty="0" smtClean="0">
                <a:latin typeface="Times New Roman" pitchFamily="18" charset="0"/>
                <a:cs typeface="Times New Roman" pitchFamily="18" charset="0"/>
                <a:hlinkClick r:id="rId2" action="ppaction://hlinksldjump"/>
              </a:rPr>
              <a:t>ОТВЕТ</a:t>
            </a:r>
            <a:endParaRPr lang="ru-RU" sz="3200" b="1" dirty="0">
              <a:latin typeface="Times New Roman" pitchFamily="18" charset="0"/>
              <a:cs typeface="Times New Roman" pitchFamily="18" charset="0"/>
            </a:endParaRPr>
          </a:p>
        </p:txBody>
      </p:sp>
      <p:pic>
        <p:nvPicPr>
          <p:cNvPr id="25" name="Рисунок 24" descr="Screenshot_20250321_144312_com.yandex.browser_edit_50045961769446.jpg"/>
          <p:cNvPicPr>
            <a:picLocks noChangeAspect="1"/>
          </p:cNvPicPr>
          <p:nvPr/>
        </p:nvPicPr>
        <p:blipFill>
          <a:blip r:embed="rId3" cstate="print"/>
          <a:stretch>
            <a:fillRect/>
          </a:stretch>
        </p:blipFill>
        <p:spPr>
          <a:xfrm>
            <a:off x="1142976" y="4071942"/>
            <a:ext cx="4571999" cy="2556933"/>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226064"/>
          </a:xfrm>
        </p:spPr>
        <p:txBody>
          <a:bodyPr>
            <a:normAutofit/>
          </a:bodyPr>
          <a:lstStyle/>
          <a:p>
            <a:pPr lvl="0" algn="l"/>
            <a:r>
              <a:rPr lang="ru-RU" sz="4800" b="1" dirty="0" smtClean="0">
                <a:latin typeface="Times New Roman" pitchFamily="18" charset="0"/>
                <a:cs typeface="Times New Roman" pitchFamily="18" charset="0"/>
              </a:rPr>
              <a:t>                  </a:t>
            </a:r>
            <a:r>
              <a:rPr lang="ru-RU" sz="4800" b="1" dirty="0" smtClean="0">
                <a:solidFill>
                  <a:schemeClr val="tx2"/>
                </a:solidFill>
                <a:latin typeface="Times New Roman" pitchFamily="18" charset="0"/>
                <a:cs typeface="Times New Roman" pitchFamily="18" charset="0"/>
              </a:rPr>
              <a:t>ОТВЕТ:</a:t>
            </a:r>
            <a:br>
              <a:rPr lang="ru-RU" sz="4800" b="1" dirty="0" smtClean="0">
                <a:solidFill>
                  <a:schemeClr val="tx2"/>
                </a:solidFill>
                <a:latin typeface="Times New Roman" pitchFamily="18" charset="0"/>
                <a:cs typeface="Times New Roman" pitchFamily="18" charset="0"/>
              </a:rPr>
            </a:br>
            <a:r>
              <a:rPr lang="ru-RU" sz="4800" b="1" dirty="0" smtClean="0">
                <a:latin typeface="Times New Roman" pitchFamily="18" charset="0"/>
                <a:cs typeface="Times New Roman" pitchFamily="18" charset="0"/>
              </a:rPr>
              <a:t/>
            </a:r>
            <a:br>
              <a:rPr lang="ru-RU" sz="4800" b="1" dirty="0" smtClean="0">
                <a:latin typeface="Times New Roman" pitchFamily="18" charset="0"/>
                <a:cs typeface="Times New Roman" pitchFamily="18" charset="0"/>
              </a:rPr>
            </a:br>
            <a:r>
              <a:rPr lang="ru-RU" sz="4800" dirty="0" smtClean="0">
                <a:latin typeface="Times New Roman" pitchFamily="18" charset="0"/>
                <a:cs typeface="Times New Roman" pitchFamily="18" charset="0"/>
              </a:rPr>
              <a:t>1. 250-40=210</a:t>
            </a:r>
            <a:br>
              <a:rPr lang="ru-RU" sz="4800" dirty="0" smtClean="0">
                <a:latin typeface="Times New Roman" pitchFamily="18" charset="0"/>
                <a:cs typeface="Times New Roman" pitchFamily="18" charset="0"/>
              </a:rPr>
            </a:br>
            <a:r>
              <a:rPr lang="ru-RU" sz="4800" dirty="0" smtClean="0">
                <a:latin typeface="Times New Roman" pitchFamily="18" charset="0"/>
                <a:cs typeface="Times New Roman" pitchFamily="18" charset="0"/>
              </a:rPr>
              <a:t>2. 210+400=610</a:t>
            </a:r>
            <a:br>
              <a:rPr lang="ru-RU" sz="4800" dirty="0" smtClean="0">
                <a:latin typeface="Times New Roman" pitchFamily="18" charset="0"/>
                <a:cs typeface="Times New Roman" pitchFamily="18" charset="0"/>
              </a:rPr>
            </a:br>
            <a:r>
              <a:rPr lang="ru-RU" sz="4800" dirty="0" smtClean="0">
                <a:latin typeface="Times New Roman" pitchFamily="18" charset="0"/>
                <a:cs typeface="Times New Roman" pitchFamily="18" charset="0"/>
              </a:rPr>
              <a:t>3. 610:10=61</a:t>
            </a:r>
            <a:br>
              <a:rPr lang="ru-RU" sz="4800" dirty="0" smtClean="0">
                <a:latin typeface="Times New Roman" pitchFamily="18" charset="0"/>
                <a:cs typeface="Times New Roman" pitchFamily="18" charset="0"/>
              </a:rPr>
            </a:br>
            <a:r>
              <a:rPr lang="ru-RU" sz="4800" dirty="0" smtClean="0">
                <a:latin typeface="Times New Roman" pitchFamily="18" charset="0"/>
                <a:cs typeface="Times New Roman" pitchFamily="18" charset="0"/>
              </a:rPr>
              <a:t>4. 61-1=60</a:t>
            </a:r>
            <a:r>
              <a:rPr lang="ru-RU" sz="4800" b="1" dirty="0" smtClean="0">
                <a:latin typeface="Times New Roman" pitchFamily="18" charset="0"/>
                <a:cs typeface="Times New Roman" pitchFamily="18" charset="0"/>
              </a:rPr>
              <a:t/>
            </a:r>
            <a:br>
              <a:rPr lang="ru-RU" sz="4800" b="1" dirty="0" smtClean="0">
                <a:latin typeface="Times New Roman" pitchFamily="18" charset="0"/>
                <a:cs typeface="Times New Roman" pitchFamily="18" charset="0"/>
              </a:rPr>
            </a:br>
            <a:endParaRPr lang="ru-RU" sz="4800" b="1" dirty="0">
              <a:latin typeface="Times New Roman" pitchFamily="18" charset="0"/>
              <a:cs typeface="Times New Roman" pitchFamily="18" charset="0"/>
            </a:endParaRPr>
          </a:p>
        </p:txBody>
      </p:sp>
      <p:sp>
        <p:nvSpPr>
          <p:cNvPr id="4" name="TextBox 3"/>
          <p:cNvSpPr txBox="1"/>
          <p:nvPr/>
        </p:nvSpPr>
        <p:spPr>
          <a:xfrm>
            <a:off x="7215206" y="6072206"/>
            <a:ext cx="1428760" cy="584775"/>
          </a:xfrm>
          <a:prstGeom prst="rect">
            <a:avLst/>
          </a:prstGeom>
          <a:noFill/>
        </p:spPr>
        <p:txBody>
          <a:bodyPr wrap="square" rtlCol="0">
            <a:spAutoFit/>
          </a:bodyPr>
          <a:lstStyle/>
          <a:p>
            <a:r>
              <a:rPr lang="ru-RU" sz="3200" b="1" dirty="0" smtClean="0">
                <a:latin typeface="Times New Roman" pitchFamily="18" charset="0"/>
                <a:cs typeface="Times New Roman" pitchFamily="18" charset="0"/>
                <a:hlinkClick r:id="rId2" action="ppaction://hlinksldjump"/>
              </a:rPr>
              <a:t>ФАКТ</a:t>
            </a:r>
            <a:endParaRPr lang="ru-RU" sz="3200" b="1" dirty="0">
              <a:latin typeface="Times New Roman" pitchFamily="18" charset="0"/>
              <a:cs typeface="Times New Roman" pitchFamily="18" charset="0"/>
            </a:endParaRPr>
          </a:p>
        </p:txBody>
      </p:sp>
      <p:pic>
        <p:nvPicPr>
          <p:cNvPr id="6" name="Рисунок 5" descr="Screenshot_20250321_144303_com.yandex.browser_edit_50038124160593.jpg"/>
          <p:cNvPicPr>
            <a:picLocks noChangeAspect="1"/>
          </p:cNvPicPr>
          <p:nvPr/>
        </p:nvPicPr>
        <p:blipFill>
          <a:blip r:embed="rId3" cstate="print"/>
          <a:stretch>
            <a:fillRect/>
          </a:stretch>
        </p:blipFill>
        <p:spPr>
          <a:xfrm>
            <a:off x="5000628" y="1500174"/>
            <a:ext cx="3016471" cy="4286256"/>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940048"/>
          </a:xfrm>
        </p:spPr>
        <p:txBody>
          <a:bodyPr>
            <a:noAutofit/>
          </a:bodyPr>
          <a:lstStyle/>
          <a:p>
            <a:pPr algn="just"/>
            <a:r>
              <a:rPr lang="ru-RU" sz="2400" b="1" i="1" dirty="0" smtClean="0">
                <a:solidFill>
                  <a:schemeClr val="tx2"/>
                </a:solidFill>
                <a:latin typeface="Times New Roman" pitchFamily="18" charset="0"/>
                <a:cs typeface="Times New Roman" pitchFamily="18" charset="0"/>
              </a:rPr>
              <a:t>60 тысяч собак служили в армии.</a:t>
            </a:r>
            <a:br>
              <a:rPr lang="ru-RU" sz="2400" b="1" i="1" dirty="0" smtClean="0">
                <a:solidFill>
                  <a:schemeClr val="tx2"/>
                </a:solidFill>
                <a:latin typeface="Times New Roman" pitchFamily="18" charset="0"/>
                <a:cs typeface="Times New Roman" pitchFamily="18" charset="0"/>
              </a:rPr>
            </a:br>
            <a:r>
              <a:rPr lang="ru-RU" sz="2400" dirty="0" smtClean="0">
                <a:solidFill>
                  <a:schemeClr val="tx2"/>
                </a:solidFill>
                <a:latin typeface="Times New Roman" pitchFamily="18" charset="0"/>
                <a:cs typeface="Times New Roman" pitchFamily="18" charset="0"/>
              </a:rPr>
              <a:t>Животные также играли немаловажную роль в Великой Отечественной войне. За все время войны службу на разных фронтах прошли более 60 тысяч собак. Они уничтожали вражеские эшелоны, взорвали более 300 единиц бронетехники противника и принесли более 200 донесений. Собаки-саперы помогли разминировать более 300 населенных пунктов.</a:t>
            </a:r>
            <a:br>
              <a:rPr lang="ru-RU" sz="2400" dirty="0" smtClean="0">
                <a:solidFill>
                  <a:schemeClr val="tx2"/>
                </a:solidFill>
                <a:latin typeface="Times New Roman" pitchFamily="18" charset="0"/>
                <a:cs typeface="Times New Roman" pitchFamily="18" charset="0"/>
              </a:rPr>
            </a:br>
            <a:endParaRPr lang="ru-RU" sz="2400" dirty="0">
              <a:solidFill>
                <a:schemeClr val="tx2"/>
              </a:solidFill>
              <a:latin typeface="Times New Roman" pitchFamily="18" charset="0"/>
              <a:cs typeface="Times New Roman" pitchFamily="18" charset="0"/>
            </a:endParaRPr>
          </a:p>
        </p:txBody>
      </p:sp>
      <p:pic>
        <p:nvPicPr>
          <p:cNvPr id="4" name="Содержимое 3" descr="https://profstankin.ru/wp-content/uploads/2023/05/sobaka-svjazist.so4f9-800x528-1-edited-1.jpg"/>
          <p:cNvPicPr>
            <a:picLocks noGrp="1"/>
          </p:cNvPicPr>
          <p:nvPr>
            <p:ph idx="1"/>
          </p:nvPr>
        </p:nvPicPr>
        <p:blipFill>
          <a:blip r:embed="rId3" cstate="print"/>
          <a:stretch>
            <a:fillRect/>
          </a:stretch>
        </p:blipFill>
        <p:spPr bwMode="auto">
          <a:xfrm>
            <a:off x="2000232" y="3143248"/>
            <a:ext cx="5214974" cy="3240079"/>
          </a:xfrm>
          <a:prstGeom prst="rect">
            <a:avLst/>
          </a:prstGeom>
          <a:noFill/>
          <a:ln w="9525">
            <a:noFill/>
            <a:miter lim="800000"/>
            <a:headEnd/>
            <a:tailEnd/>
          </a:ln>
        </p:spPr>
      </p:pic>
      <p:pic>
        <p:nvPicPr>
          <p:cNvPr id="6" name="Voennye_pesni_-_Katyusha_34886088.mp3">
            <a:hlinkClick r:id="" action="ppaction://media"/>
          </p:cNvPr>
          <p:cNvPicPr>
            <a:picLocks noRot="1" noChangeAspect="1"/>
          </p:cNvPicPr>
          <p:nvPr>
            <a:audioFile r:link="rId1"/>
          </p:nvPr>
        </p:nvPicPr>
        <p:blipFill>
          <a:blip r:embed="rId4" cstate="print"/>
          <a:stretch>
            <a:fillRect/>
          </a:stretch>
        </p:blipFill>
        <p:spPr>
          <a:xfrm>
            <a:off x="8001024" y="5857892"/>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207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5654692"/>
          </a:xfrm>
        </p:spPr>
        <p:txBody>
          <a:bodyPr>
            <a:normAutofit/>
          </a:bodyPr>
          <a:lstStyle/>
          <a:p>
            <a:r>
              <a:rPr lang="ru-RU" sz="4800" b="1" dirty="0" smtClean="0">
                <a:solidFill>
                  <a:schemeClr val="tx2"/>
                </a:solidFill>
                <a:latin typeface="Times New Roman" pitchFamily="18" charset="0"/>
                <a:cs typeface="Times New Roman" pitchFamily="18" charset="0"/>
              </a:rPr>
              <a:t>5 задание. Задача на логику.</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В семье девять братьев, у каждого по одной сестре, сколько детей в семье?</a:t>
            </a:r>
            <a:r>
              <a:rPr lang="ru-RU" b="1" dirty="0" smtClean="0">
                <a:latin typeface="Times New Roman" pitchFamily="18" charset="0"/>
                <a:cs typeface="Times New Roman" pitchFamily="18" charset="0"/>
              </a:rPr>
              <a:t/>
            </a:r>
            <a:br>
              <a:rPr lang="ru-RU" b="1" dirty="0" smtClean="0">
                <a:latin typeface="Times New Roman" pitchFamily="18" charset="0"/>
                <a:cs typeface="Times New Roman" pitchFamily="18" charset="0"/>
              </a:rPr>
            </a:br>
            <a:r>
              <a:rPr lang="ru-RU" dirty="0" smtClean="0"/>
              <a:t/>
            </a:r>
            <a:br>
              <a:rPr lang="ru-RU" dirty="0" smtClean="0"/>
            </a:br>
            <a:r>
              <a:rPr lang="ru-RU" dirty="0" smtClean="0"/>
              <a:t/>
            </a:r>
            <a:br>
              <a:rPr lang="ru-RU" dirty="0" smtClean="0"/>
            </a:br>
            <a:endParaRPr lang="ru-RU" dirty="0"/>
          </a:p>
        </p:txBody>
      </p:sp>
      <p:sp>
        <p:nvSpPr>
          <p:cNvPr id="5" name="TextBox 4"/>
          <p:cNvSpPr txBox="1"/>
          <p:nvPr/>
        </p:nvSpPr>
        <p:spPr>
          <a:xfrm>
            <a:off x="6858016" y="6000768"/>
            <a:ext cx="1714512" cy="584775"/>
          </a:xfrm>
          <a:prstGeom prst="rect">
            <a:avLst/>
          </a:prstGeom>
          <a:noFill/>
        </p:spPr>
        <p:txBody>
          <a:bodyPr wrap="square" rtlCol="0">
            <a:spAutoFit/>
          </a:bodyPr>
          <a:lstStyle/>
          <a:p>
            <a:r>
              <a:rPr lang="ru-RU" sz="3200" b="1" dirty="0" smtClean="0">
                <a:latin typeface="Times New Roman" pitchFamily="18" charset="0"/>
                <a:cs typeface="Times New Roman" pitchFamily="18" charset="0"/>
                <a:hlinkClick r:id="rId2" action="ppaction://hlinksldjump"/>
              </a:rPr>
              <a:t>ОТВЕТ</a:t>
            </a:r>
            <a:endParaRPr lang="ru-RU" sz="3200" b="1" dirty="0">
              <a:latin typeface="Times New Roman" pitchFamily="18" charset="0"/>
              <a:cs typeface="Times New Roman" pitchFamily="18" charset="0"/>
            </a:endParaRPr>
          </a:p>
        </p:txBody>
      </p:sp>
      <p:pic>
        <p:nvPicPr>
          <p:cNvPr id="6" name="Рисунок 5" descr="scale_1200 (2).png"/>
          <p:cNvPicPr>
            <a:picLocks noChangeAspect="1"/>
          </p:cNvPicPr>
          <p:nvPr/>
        </p:nvPicPr>
        <p:blipFill>
          <a:blip r:embed="rId3" cstate="print"/>
          <a:stretch>
            <a:fillRect/>
          </a:stretch>
        </p:blipFill>
        <p:spPr>
          <a:xfrm>
            <a:off x="1571604" y="4071942"/>
            <a:ext cx="3857622" cy="2546031"/>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011354"/>
          </a:xfrm>
        </p:spPr>
        <p:txBody>
          <a:bodyPr/>
          <a:lstStyle/>
          <a:p>
            <a:r>
              <a:rPr lang="ru-RU" sz="4800" b="1" dirty="0" smtClean="0">
                <a:solidFill>
                  <a:schemeClr val="tx2"/>
                </a:solidFill>
                <a:latin typeface="Times New Roman" pitchFamily="18" charset="0"/>
                <a:cs typeface="Times New Roman" pitchFamily="18" charset="0"/>
              </a:rPr>
              <a:t>ОТВЕТ:</a:t>
            </a:r>
            <a:r>
              <a:rPr lang="ru-RU" dirty="0" smtClean="0"/>
              <a:t/>
            </a:r>
            <a:br>
              <a:rPr lang="ru-RU" dirty="0" smtClean="0"/>
            </a:br>
            <a:endParaRPr lang="ru-RU" dirty="0"/>
          </a:p>
        </p:txBody>
      </p:sp>
      <p:sp>
        <p:nvSpPr>
          <p:cNvPr id="40" name="TextBox 39"/>
          <p:cNvSpPr txBox="1"/>
          <p:nvPr/>
        </p:nvSpPr>
        <p:spPr>
          <a:xfrm>
            <a:off x="6929454" y="6072206"/>
            <a:ext cx="1571636" cy="584775"/>
          </a:xfrm>
          <a:prstGeom prst="rect">
            <a:avLst/>
          </a:prstGeom>
          <a:noFill/>
        </p:spPr>
        <p:txBody>
          <a:bodyPr wrap="square" rtlCol="0">
            <a:spAutoFit/>
          </a:bodyPr>
          <a:lstStyle/>
          <a:p>
            <a:r>
              <a:rPr lang="ru-RU" sz="3200" b="1" dirty="0" smtClean="0">
                <a:latin typeface="Times New Roman" pitchFamily="18" charset="0"/>
                <a:cs typeface="Times New Roman" pitchFamily="18" charset="0"/>
                <a:hlinkClick r:id="rId2" action="ppaction://hlinksldjump"/>
              </a:rPr>
              <a:t>ФАКТ</a:t>
            </a:r>
            <a:endParaRPr lang="ru-RU" sz="3200" b="1" dirty="0">
              <a:latin typeface="Times New Roman" pitchFamily="18" charset="0"/>
              <a:cs typeface="Times New Roman" pitchFamily="18" charset="0"/>
            </a:endParaRPr>
          </a:p>
        </p:txBody>
      </p:sp>
      <p:sp>
        <p:nvSpPr>
          <p:cNvPr id="23" name="TextBox 22"/>
          <p:cNvSpPr txBox="1"/>
          <p:nvPr/>
        </p:nvSpPr>
        <p:spPr>
          <a:xfrm>
            <a:off x="642910" y="4929198"/>
            <a:ext cx="2500330" cy="646331"/>
          </a:xfrm>
          <a:prstGeom prst="rect">
            <a:avLst/>
          </a:prstGeom>
          <a:noFill/>
        </p:spPr>
        <p:txBody>
          <a:bodyPr wrap="square" rtlCol="0">
            <a:spAutoFit/>
          </a:bodyPr>
          <a:lstStyle/>
          <a:p>
            <a:r>
              <a:rPr lang="ru-RU" sz="3600" b="1" dirty="0" smtClean="0">
                <a:solidFill>
                  <a:schemeClr val="tx2"/>
                </a:solidFill>
                <a:latin typeface="Times New Roman" pitchFamily="18" charset="0"/>
                <a:cs typeface="Times New Roman" pitchFamily="18" charset="0"/>
              </a:rPr>
              <a:t>10 детей</a:t>
            </a:r>
            <a:endParaRPr lang="ru-RU" sz="3600" b="1" dirty="0">
              <a:solidFill>
                <a:schemeClr val="tx2"/>
              </a:solidFill>
              <a:latin typeface="Times New Roman" pitchFamily="18" charset="0"/>
              <a:cs typeface="Times New Roman" pitchFamily="18" charset="0"/>
            </a:endParaRPr>
          </a:p>
        </p:txBody>
      </p:sp>
      <p:pic>
        <p:nvPicPr>
          <p:cNvPr id="31" name="Рисунок 30" descr="KA-00129758_02.jpg"/>
          <p:cNvPicPr>
            <a:picLocks noChangeAspect="1"/>
          </p:cNvPicPr>
          <p:nvPr/>
        </p:nvPicPr>
        <p:blipFill>
          <a:blip r:embed="rId3" cstate="print"/>
          <a:stretch>
            <a:fillRect/>
          </a:stretch>
        </p:blipFill>
        <p:spPr>
          <a:xfrm>
            <a:off x="3786182" y="3714752"/>
            <a:ext cx="1583053" cy="2904684"/>
          </a:xfrm>
          <a:prstGeom prst="rect">
            <a:avLst/>
          </a:prstGeom>
        </p:spPr>
      </p:pic>
      <p:pic>
        <p:nvPicPr>
          <p:cNvPr id="33" name="Рисунок 32" descr="KA-00325653_02.jpg"/>
          <p:cNvPicPr>
            <a:picLocks noChangeAspect="1"/>
          </p:cNvPicPr>
          <p:nvPr/>
        </p:nvPicPr>
        <p:blipFill>
          <a:blip r:embed="rId4" cstate="print"/>
          <a:stretch>
            <a:fillRect/>
          </a:stretch>
        </p:blipFill>
        <p:spPr>
          <a:xfrm>
            <a:off x="857224" y="1571612"/>
            <a:ext cx="934147" cy="2093824"/>
          </a:xfrm>
          <a:prstGeom prst="rect">
            <a:avLst/>
          </a:prstGeom>
        </p:spPr>
      </p:pic>
      <p:pic>
        <p:nvPicPr>
          <p:cNvPr id="35" name="Рисунок 34" descr="KA-00325653_02.jpg"/>
          <p:cNvPicPr>
            <a:picLocks noChangeAspect="1"/>
          </p:cNvPicPr>
          <p:nvPr/>
        </p:nvPicPr>
        <p:blipFill>
          <a:blip r:embed="rId4" cstate="print"/>
          <a:stretch>
            <a:fillRect/>
          </a:stretch>
        </p:blipFill>
        <p:spPr>
          <a:xfrm>
            <a:off x="1928794" y="1571612"/>
            <a:ext cx="934147" cy="2093824"/>
          </a:xfrm>
          <a:prstGeom prst="rect">
            <a:avLst/>
          </a:prstGeom>
        </p:spPr>
      </p:pic>
      <p:pic>
        <p:nvPicPr>
          <p:cNvPr id="37" name="Рисунок 36" descr="KA-00325653_02.jpg"/>
          <p:cNvPicPr>
            <a:picLocks noChangeAspect="1"/>
          </p:cNvPicPr>
          <p:nvPr/>
        </p:nvPicPr>
        <p:blipFill>
          <a:blip r:embed="rId4" cstate="print"/>
          <a:stretch>
            <a:fillRect/>
          </a:stretch>
        </p:blipFill>
        <p:spPr>
          <a:xfrm>
            <a:off x="2928926" y="1571612"/>
            <a:ext cx="934147" cy="2093824"/>
          </a:xfrm>
          <a:prstGeom prst="rect">
            <a:avLst/>
          </a:prstGeom>
        </p:spPr>
      </p:pic>
      <p:pic>
        <p:nvPicPr>
          <p:cNvPr id="39" name="Рисунок 38" descr="KA-00325653_02.jpg"/>
          <p:cNvPicPr>
            <a:picLocks noChangeAspect="1"/>
          </p:cNvPicPr>
          <p:nvPr/>
        </p:nvPicPr>
        <p:blipFill>
          <a:blip r:embed="rId4" cstate="print"/>
          <a:stretch>
            <a:fillRect/>
          </a:stretch>
        </p:blipFill>
        <p:spPr>
          <a:xfrm>
            <a:off x="3786182" y="1571612"/>
            <a:ext cx="934147" cy="2093824"/>
          </a:xfrm>
          <a:prstGeom prst="rect">
            <a:avLst/>
          </a:prstGeom>
        </p:spPr>
      </p:pic>
      <p:pic>
        <p:nvPicPr>
          <p:cNvPr id="41" name="Рисунок 40" descr="KA-00325653_02.jpg"/>
          <p:cNvPicPr>
            <a:picLocks noChangeAspect="1"/>
          </p:cNvPicPr>
          <p:nvPr/>
        </p:nvPicPr>
        <p:blipFill>
          <a:blip r:embed="rId4" cstate="print"/>
          <a:stretch>
            <a:fillRect/>
          </a:stretch>
        </p:blipFill>
        <p:spPr>
          <a:xfrm>
            <a:off x="4643438" y="1500174"/>
            <a:ext cx="934147" cy="2093824"/>
          </a:xfrm>
          <a:prstGeom prst="rect">
            <a:avLst/>
          </a:prstGeom>
        </p:spPr>
      </p:pic>
      <p:pic>
        <p:nvPicPr>
          <p:cNvPr id="42" name="Рисунок 41" descr="KA-00325653_02.jpg"/>
          <p:cNvPicPr>
            <a:picLocks noChangeAspect="1"/>
          </p:cNvPicPr>
          <p:nvPr/>
        </p:nvPicPr>
        <p:blipFill>
          <a:blip r:embed="rId4" cstate="print"/>
          <a:stretch>
            <a:fillRect/>
          </a:stretch>
        </p:blipFill>
        <p:spPr>
          <a:xfrm>
            <a:off x="5429256" y="1500174"/>
            <a:ext cx="934147" cy="2093824"/>
          </a:xfrm>
          <a:prstGeom prst="rect">
            <a:avLst/>
          </a:prstGeom>
        </p:spPr>
      </p:pic>
      <p:pic>
        <p:nvPicPr>
          <p:cNvPr id="43" name="Рисунок 42" descr="KA-00325653_02.jpg"/>
          <p:cNvPicPr>
            <a:picLocks noChangeAspect="1"/>
          </p:cNvPicPr>
          <p:nvPr/>
        </p:nvPicPr>
        <p:blipFill>
          <a:blip r:embed="rId4" cstate="print"/>
          <a:stretch>
            <a:fillRect/>
          </a:stretch>
        </p:blipFill>
        <p:spPr>
          <a:xfrm>
            <a:off x="6215074" y="1500174"/>
            <a:ext cx="934147" cy="2093824"/>
          </a:xfrm>
          <a:prstGeom prst="rect">
            <a:avLst/>
          </a:prstGeom>
        </p:spPr>
      </p:pic>
      <p:pic>
        <p:nvPicPr>
          <p:cNvPr id="44" name="Рисунок 43" descr="KA-00325653_02.jpg"/>
          <p:cNvPicPr>
            <a:picLocks noChangeAspect="1"/>
          </p:cNvPicPr>
          <p:nvPr/>
        </p:nvPicPr>
        <p:blipFill>
          <a:blip r:embed="rId4" cstate="print"/>
          <a:stretch>
            <a:fillRect/>
          </a:stretch>
        </p:blipFill>
        <p:spPr>
          <a:xfrm>
            <a:off x="7072330" y="1500174"/>
            <a:ext cx="934147" cy="2093824"/>
          </a:xfrm>
          <a:prstGeom prst="rect">
            <a:avLst/>
          </a:prstGeom>
        </p:spPr>
      </p:pic>
      <p:pic>
        <p:nvPicPr>
          <p:cNvPr id="45" name="Рисунок 44" descr="KA-00325653_02.jpg"/>
          <p:cNvPicPr>
            <a:picLocks noChangeAspect="1"/>
          </p:cNvPicPr>
          <p:nvPr/>
        </p:nvPicPr>
        <p:blipFill>
          <a:blip r:embed="rId4" cstate="print"/>
          <a:stretch>
            <a:fillRect/>
          </a:stretch>
        </p:blipFill>
        <p:spPr>
          <a:xfrm>
            <a:off x="7929586" y="1428736"/>
            <a:ext cx="934147" cy="2093824"/>
          </a:xfrm>
          <a:prstGeom prst="rect">
            <a:avLst/>
          </a:prstGeom>
        </p:spPr>
      </p:pic>
      <p:cxnSp>
        <p:nvCxnSpPr>
          <p:cNvPr id="47" name="Прямая со стрелкой 46"/>
          <p:cNvCxnSpPr/>
          <p:nvPr/>
        </p:nvCxnSpPr>
        <p:spPr>
          <a:xfrm>
            <a:off x="1357290" y="3714752"/>
            <a:ext cx="2357454" cy="164307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9" name="Прямая со стрелкой 48"/>
          <p:cNvCxnSpPr>
            <a:stCxn id="45" idx="2"/>
          </p:cNvCxnSpPr>
          <p:nvPr/>
        </p:nvCxnSpPr>
        <p:spPr>
          <a:xfrm rot="5400000">
            <a:off x="5959606" y="2992210"/>
            <a:ext cx="1906704" cy="29674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1" name="Прямая со стрелкой 50"/>
          <p:cNvCxnSpPr/>
          <p:nvPr/>
        </p:nvCxnSpPr>
        <p:spPr>
          <a:xfrm>
            <a:off x="2428860" y="3786190"/>
            <a:ext cx="1500198" cy="114300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3" name="Прямая со стрелкой 52"/>
          <p:cNvCxnSpPr/>
          <p:nvPr/>
        </p:nvCxnSpPr>
        <p:spPr>
          <a:xfrm rot="10800000" flipV="1">
            <a:off x="5286380" y="3643314"/>
            <a:ext cx="2143140" cy="135732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5" name="Прямая со стрелкой 54"/>
          <p:cNvCxnSpPr>
            <a:stCxn id="37" idx="2"/>
          </p:cNvCxnSpPr>
          <p:nvPr/>
        </p:nvCxnSpPr>
        <p:spPr>
          <a:xfrm rot="16200000" flipH="1">
            <a:off x="3316400" y="3745036"/>
            <a:ext cx="835134" cy="67593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7" name="Прямая со стрелкой 56"/>
          <p:cNvCxnSpPr/>
          <p:nvPr/>
        </p:nvCxnSpPr>
        <p:spPr>
          <a:xfrm rot="10800000" flipV="1">
            <a:off x="5214942" y="3643314"/>
            <a:ext cx="1357322" cy="85725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9" name="Прямая со стрелкой 58"/>
          <p:cNvCxnSpPr>
            <a:stCxn id="42" idx="2"/>
          </p:cNvCxnSpPr>
          <p:nvPr/>
        </p:nvCxnSpPr>
        <p:spPr>
          <a:xfrm rot="5400000">
            <a:off x="5280945" y="3456557"/>
            <a:ext cx="477944" cy="75282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1" name="Прямая со стрелкой 60"/>
          <p:cNvCxnSpPr>
            <a:stCxn id="41" idx="2"/>
          </p:cNvCxnSpPr>
          <p:nvPr/>
        </p:nvCxnSpPr>
        <p:spPr>
          <a:xfrm rot="5400000">
            <a:off x="4888036" y="3706590"/>
            <a:ext cx="335068" cy="10988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3" name="Прямая со стрелкой 62"/>
          <p:cNvCxnSpPr>
            <a:stCxn id="39" idx="2"/>
          </p:cNvCxnSpPr>
          <p:nvPr/>
        </p:nvCxnSpPr>
        <p:spPr>
          <a:xfrm rot="16200000" flipH="1">
            <a:off x="4137937" y="3780755"/>
            <a:ext cx="263630" cy="329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428604"/>
            <a:ext cx="8229600" cy="2857520"/>
          </a:xfrm>
        </p:spPr>
        <p:txBody>
          <a:bodyPr>
            <a:noAutofit/>
          </a:bodyPr>
          <a:lstStyle/>
          <a:p>
            <a:pPr algn="just"/>
            <a:r>
              <a:rPr lang="ru-RU" sz="2400" b="1" i="1" dirty="0" smtClean="0">
                <a:solidFill>
                  <a:schemeClr val="tx2"/>
                </a:solidFill>
                <a:latin typeface="Times New Roman" pitchFamily="18" charset="0"/>
                <a:cs typeface="Times New Roman" pitchFamily="18" charset="0"/>
              </a:rPr>
              <a:t>10 лет «войны» после Победы</a:t>
            </a:r>
            <a:br>
              <a:rPr lang="ru-RU" sz="2400" b="1" i="1" dirty="0" smtClean="0">
                <a:solidFill>
                  <a:schemeClr val="tx2"/>
                </a:solidFill>
                <a:latin typeface="Times New Roman" pitchFamily="18" charset="0"/>
                <a:cs typeface="Times New Roman" pitchFamily="18" charset="0"/>
              </a:rPr>
            </a:br>
            <a:r>
              <a:rPr lang="ru-RU" sz="2400" dirty="0" smtClean="0">
                <a:solidFill>
                  <a:schemeClr val="tx2"/>
                </a:solidFill>
                <a:latin typeface="Times New Roman" pitchFamily="18" charset="0"/>
                <a:cs typeface="Times New Roman" pitchFamily="18" charset="0"/>
              </a:rPr>
              <a:t>На протяжении десяти лет после Победы Советский Союз формально находился в состоянии войны с Германией. Приняв капитуляцию немецкого командования, СССР решил не подписывать мир с врагом и таким образом остался с Германией в состоянии войны. Лишь 25 января 1955 года Президиум Верховного совета СССР издал указ «О прекращении состояния войны между Советским Союзом и Германией».</a:t>
            </a:r>
            <a:br>
              <a:rPr lang="ru-RU" sz="2400" dirty="0" smtClean="0">
                <a:solidFill>
                  <a:schemeClr val="tx2"/>
                </a:solidFill>
                <a:latin typeface="Times New Roman" pitchFamily="18" charset="0"/>
                <a:cs typeface="Times New Roman" pitchFamily="18" charset="0"/>
              </a:rPr>
            </a:br>
            <a:endParaRPr lang="ru-RU" sz="2400" dirty="0">
              <a:solidFill>
                <a:schemeClr val="tx2"/>
              </a:solidFill>
              <a:latin typeface="Times New Roman" pitchFamily="18" charset="0"/>
              <a:cs typeface="Times New Roman" pitchFamily="18" charset="0"/>
            </a:endParaRPr>
          </a:p>
        </p:txBody>
      </p:sp>
      <p:pic>
        <p:nvPicPr>
          <p:cNvPr id="4" name="Содержимое 3" descr="https://profstankin.ru/wp-content/uploads/2023/05/1-edited.jpg"/>
          <p:cNvPicPr>
            <a:picLocks noGrp="1"/>
          </p:cNvPicPr>
          <p:nvPr>
            <p:ph idx="1"/>
          </p:nvPr>
        </p:nvPicPr>
        <p:blipFill>
          <a:blip r:embed="rId3" cstate="print"/>
          <a:stretch>
            <a:fillRect/>
          </a:stretch>
        </p:blipFill>
        <p:spPr bwMode="auto">
          <a:xfrm>
            <a:off x="1285852" y="3071810"/>
            <a:ext cx="5446201" cy="3411543"/>
          </a:xfrm>
          <a:prstGeom prst="rect">
            <a:avLst/>
          </a:prstGeom>
          <a:noFill/>
          <a:ln w="9525">
            <a:noFill/>
            <a:miter lim="800000"/>
            <a:headEnd/>
            <a:tailEnd/>
          </a:ln>
        </p:spPr>
      </p:pic>
      <p:pic>
        <p:nvPicPr>
          <p:cNvPr id="5" name="Krasnoznamjonnyjj_Ansambl_-_Svyashhennaya_vojjna_28499440.mp3">
            <a:hlinkClick r:id="" action="ppaction://media"/>
          </p:cNvPr>
          <p:cNvPicPr>
            <a:picLocks noRot="1" noChangeAspect="1"/>
          </p:cNvPicPr>
          <p:nvPr>
            <a:audioFile r:link="rId1"/>
          </p:nvPr>
        </p:nvPicPr>
        <p:blipFill>
          <a:blip r:embed="rId4" cstate="print"/>
          <a:stretch>
            <a:fillRect/>
          </a:stretch>
        </p:blipFill>
        <p:spPr>
          <a:xfrm>
            <a:off x="7786710" y="592933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661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4511684"/>
          </a:xfrm>
        </p:spPr>
        <p:txBody>
          <a:bodyPr/>
          <a:lstStyle/>
          <a:p>
            <a:r>
              <a:rPr lang="ru-RU" b="1" dirty="0" smtClean="0">
                <a:solidFill>
                  <a:schemeClr val="tx2"/>
                </a:solidFill>
                <a:latin typeface="Times New Roman" pitchFamily="18" charset="0"/>
                <a:cs typeface="Times New Roman" pitchFamily="18" charset="0"/>
              </a:rPr>
              <a:t>6 задание. «Четвертый лишний». Определить ,какое из чисел не делится на 9. </a:t>
            </a:r>
            <a:r>
              <a:rPr lang="en-US" b="1" dirty="0" smtClean="0">
                <a:solidFill>
                  <a:schemeClr val="tx2"/>
                </a:solidFill>
                <a:latin typeface="Times New Roman" pitchFamily="18" charset="0"/>
                <a:cs typeface="Times New Roman" pitchFamily="18" charset="0"/>
              </a:rPr>
              <a:t/>
            </a:r>
            <a:br>
              <a:rPr lang="en-US" b="1" dirty="0" smtClean="0">
                <a:solidFill>
                  <a:schemeClr val="tx2"/>
                </a:solidFill>
                <a:latin typeface="Times New Roman" pitchFamily="18" charset="0"/>
                <a:cs typeface="Times New Roman" pitchFamily="18" charset="0"/>
              </a:rPr>
            </a:br>
            <a:r>
              <a:rPr lang="en-US" b="1" dirty="0" smtClean="0">
                <a:solidFill>
                  <a:schemeClr val="tx2"/>
                </a:solidFill>
                <a:latin typeface="Times New Roman" pitchFamily="18" charset="0"/>
                <a:cs typeface="Times New Roman" pitchFamily="18" charset="0"/>
              </a:rPr>
              <a:t/>
            </a:r>
            <a:br>
              <a:rPr lang="en-US" b="1" dirty="0" smtClean="0">
                <a:solidFill>
                  <a:schemeClr val="tx2"/>
                </a:solidFill>
                <a:latin typeface="Times New Roman" pitchFamily="18" charset="0"/>
                <a:cs typeface="Times New Roman" pitchFamily="18" charset="0"/>
              </a:rPr>
            </a:br>
            <a:r>
              <a:rPr lang="ru-RU" sz="4800" b="1" dirty="0" smtClean="0">
                <a:solidFill>
                  <a:srgbClr val="FF0000"/>
                </a:solidFill>
                <a:latin typeface="Times New Roman" pitchFamily="18" charset="0"/>
                <a:cs typeface="Times New Roman" pitchFamily="18" charset="0"/>
              </a:rPr>
              <a:t>153; 279; 350; 504</a:t>
            </a:r>
            <a:r>
              <a:rPr lang="ru-RU" b="1" dirty="0" smtClean="0"/>
              <a:t/>
            </a:r>
            <a:br>
              <a:rPr lang="ru-RU" b="1" dirty="0" smtClean="0"/>
            </a:br>
            <a:endParaRPr lang="ru-RU" b="1" dirty="0">
              <a:solidFill>
                <a:schemeClr val="tx2"/>
              </a:solidFill>
              <a:latin typeface="Times New Roman" pitchFamily="18" charset="0"/>
              <a:cs typeface="Times New Roman" pitchFamily="18" charset="0"/>
            </a:endParaRPr>
          </a:p>
        </p:txBody>
      </p:sp>
      <p:sp>
        <p:nvSpPr>
          <p:cNvPr id="5" name="TextBox 4"/>
          <p:cNvSpPr txBox="1"/>
          <p:nvPr/>
        </p:nvSpPr>
        <p:spPr>
          <a:xfrm>
            <a:off x="6786578" y="5929330"/>
            <a:ext cx="1928826" cy="584775"/>
          </a:xfrm>
          <a:prstGeom prst="rect">
            <a:avLst/>
          </a:prstGeom>
          <a:noFill/>
        </p:spPr>
        <p:txBody>
          <a:bodyPr wrap="square" rtlCol="0">
            <a:spAutoFit/>
          </a:bodyPr>
          <a:lstStyle/>
          <a:p>
            <a:r>
              <a:rPr lang="ru-RU" sz="3200" b="1" dirty="0" smtClean="0">
                <a:latin typeface="Times New Roman" pitchFamily="18" charset="0"/>
                <a:cs typeface="Times New Roman" pitchFamily="18" charset="0"/>
                <a:hlinkClick r:id="rId2" action="ppaction://hlinksldjump"/>
              </a:rPr>
              <a:t>ОТВЕТ</a:t>
            </a:r>
            <a:endParaRPr lang="ru-RU" sz="3200" b="1" dirty="0">
              <a:latin typeface="Times New Roman" pitchFamily="18" charset="0"/>
              <a:cs typeface="Times New Roman" pitchFamily="18" charset="0"/>
            </a:endParaRPr>
          </a:p>
        </p:txBody>
      </p:sp>
      <p:pic>
        <p:nvPicPr>
          <p:cNvPr id="7" name="Рисунок 6" descr="e3f954a3-1551-5eb9-983e-8346a8504b1f.jpg"/>
          <p:cNvPicPr>
            <a:picLocks noChangeAspect="1"/>
          </p:cNvPicPr>
          <p:nvPr/>
        </p:nvPicPr>
        <p:blipFill>
          <a:blip r:embed="rId3" cstate="print"/>
          <a:stretch>
            <a:fillRect/>
          </a:stretch>
        </p:blipFill>
        <p:spPr>
          <a:xfrm>
            <a:off x="1714480" y="4280122"/>
            <a:ext cx="3714776" cy="2370540"/>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154626"/>
          </a:xfrm>
        </p:spPr>
        <p:txBody>
          <a:bodyPr>
            <a:normAutofit/>
          </a:bodyPr>
          <a:lstStyle/>
          <a:p>
            <a:pPr algn="l"/>
            <a:r>
              <a:rPr lang="ru-RU" sz="4800" b="1" dirty="0" smtClean="0">
                <a:solidFill>
                  <a:schemeClr val="tx2"/>
                </a:solidFill>
                <a:latin typeface="Times New Roman" pitchFamily="18" charset="0"/>
                <a:cs typeface="Times New Roman" pitchFamily="18" charset="0"/>
              </a:rPr>
              <a:t>                 ОТВЕТ:</a:t>
            </a:r>
            <a:br>
              <a:rPr lang="ru-RU" sz="4800" b="1" dirty="0" smtClean="0">
                <a:solidFill>
                  <a:schemeClr val="tx2"/>
                </a:solidFill>
                <a:latin typeface="Times New Roman" pitchFamily="18" charset="0"/>
                <a:cs typeface="Times New Roman" pitchFamily="18" charset="0"/>
              </a:rPr>
            </a:br>
            <a:r>
              <a:rPr lang="ru-RU" sz="4800" b="1" dirty="0" smtClean="0">
                <a:solidFill>
                  <a:schemeClr val="tx2"/>
                </a:solidFill>
                <a:latin typeface="Times New Roman" pitchFamily="18" charset="0"/>
                <a:cs typeface="Times New Roman" pitchFamily="18" charset="0"/>
              </a:rPr>
              <a:t/>
            </a:r>
            <a:br>
              <a:rPr lang="ru-RU" sz="4800" b="1" dirty="0" smtClean="0">
                <a:solidFill>
                  <a:schemeClr val="tx2"/>
                </a:solidFill>
                <a:latin typeface="Times New Roman" pitchFamily="18" charset="0"/>
                <a:cs typeface="Times New Roman" pitchFamily="18" charset="0"/>
              </a:rPr>
            </a:br>
            <a:r>
              <a:rPr lang="ru-RU" b="1" dirty="0" smtClean="0">
                <a:latin typeface="Times New Roman" pitchFamily="18" charset="0"/>
                <a:cs typeface="Times New Roman" pitchFamily="18" charset="0"/>
              </a:rPr>
              <a:t>1) 1+5+3=9 (делится на 9)</a:t>
            </a:r>
            <a:br>
              <a:rPr lang="ru-RU" b="1"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2) 2+7+9=18 (делится на 9)</a:t>
            </a:r>
            <a:br>
              <a:rPr lang="ru-RU" b="1"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3) 3+5+0=8 (не делится на9)</a:t>
            </a:r>
            <a:br>
              <a:rPr lang="ru-RU" b="1"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4) 5+0+4=9 (делится на 9)</a:t>
            </a:r>
            <a:r>
              <a:rPr lang="ru-RU" sz="4800" b="1" dirty="0" smtClean="0">
                <a:solidFill>
                  <a:schemeClr val="tx2"/>
                </a:solidFill>
                <a:latin typeface="Times New Roman" pitchFamily="18" charset="0"/>
                <a:cs typeface="Times New Roman" pitchFamily="18" charset="0"/>
              </a:rPr>
              <a:t/>
            </a:r>
            <a:br>
              <a:rPr lang="ru-RU" sz="4800" b="1" dirty="0" smtClean="0">
                <a:solidFill>
                  <a:schemeClr val="tx2"/>
                </a:solidFill>
                <a:latin typeface="Times New Roman" pitchFamily="18" charset="0"/>
                <a:cs typeface="Times New Roman" pitchFamily="18" charset="0"/>
              </a:rPr>
            </a:br>
            <a:endParaRPr lang="ru-RU" sz="4800" b="1" dirty="0">
              <a:solidFill>
                <a:schemeClr val="tx2"/>
              </a:solidFill>
              <a:latin typeface="Times New Roman" pitchFamily="18" charset="0"/>
              <a:cs typeface="Times New Roman" pitchFamily="18" charset="0"/>
            </a:endParaRPr>
          </a:p>
        </p:txBody>
      </p:sp>
      <p:sp>
        <p:nvSpPr>
          <p:cNvPr id="3" name="TextBox 2"/>
          <p:cNvSpPr txBox="1"/>
          <p:nvPr/>
        </p:nvSpPr>
        <p:spPr>
          <a:xfrm>
            <a:off x="6286512" y="5857892"/>
            <a:ext cx="1380314" cy="584775"/>
          </a:xfrm>
          <a:prstGeom prst="rect">
            <a:avLst/>
          </a:prstGeom>
          <a:noFill/>
        </p:spPr>
        <p:txBody>
          <a:bodyPr wrap="none" rtlCol="0">
            <a:spAutoFit/>
          </a:bodyPr>
          <a:lstStyle/>
          <a:p>
            <a:r>
              <a:rPr lang="ru-RU" sz="3200" b="1" dirty="0" smtClean="0">
                <a:latin typeface="Times New Roman" pitchFamily="18" charset="0"/>
                <a:cs typeface="Times New Roman" pitchFamily="18" charset="0"/>
                <a:hlinkClick r:id="rId2" action="ppaction://hlinksldjump"/>
              </a:rPr>
              <a:t>ФАКТ</a:t>
            </a:r>
            <a:endParaRPr lang="ru-RU" sz="3200" b="1" dirty="0">
              <a:latin typeface="Times New Roman" pitchFamily="18" charset="0"/>
              <a:cs typeface="Times New Roman" pitchFamily="18" charset="0"/>
            </a:endParaRPr>
          </a:p>
        </p:txBody>
      </p:sp>
      <p:pic>
        <p:nvPicPr>
          <p:cNvPr id="5" name="Рисунок 4" descr="0deae606553f6b295182dd734abfb267.jpg"/>
          <p:cNvPicPr>
            <a:picLocks noChangeAspect="1"/>
          </p:cNvPicPr>
          <p:nvPr/>
        </p:nvPicPr>
        <p:blipFill>
          <a:blip r:embed="rId3" cstate="print"/>
          <a:stretch>
            <a:fillRect/>
          </a:stretch>
        </p:blipFill>
        <p:spPr>
          <a:xfrm>
            <a:off x="1928794" y="4786322"/>
            <a:ext cx="3000364" cy="1837895"/>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3154362"/>
          </a:xfrm>
        </p:spPr>
        <p:txBody>
          <a:bodyPr>
            <a:noAutofit/>
          </a:bodyPr>
          <a:lstStyle/>
          <a:p>
            <a:pPr algn="just"/>
            <a:r>
              <a:rPr lang="ru-RU" sz="2400" b="1" dirty="0" smtClean="0">
                <a:solidFill>
                  <a:schemeClr val="tx2"/>
                </a:solidFill>
                <a:latin typeface="Times New Roman" pitchFamily="18" charset="0"/>
                <a:cs typeface="Times New Roman" pitchFamily="18" charset="0"/>
              </a:rPr>
              <a:t>350 военных верблюдов. </a:t>
            </a:r>
            <a:r>
              <a:rPr lang="ru-RU" sz="2400" dirty="0" smtClean="0">
                <a:solidFill>
                  <a:schemeClr val="tx2"/>
                </a:solidFill>
                <a:latin typeface="Times New Roman" pitchFamily="18" charset="0"/>
                <a:cs typeface="Times New Roman" pitchFamily="18" charset="0"/>
              </a:rPr>
              <a:t>В истории Великой Отечественной войны об этом редко говорили, но 28-я резервная</a:t>
            </a:r>
            <a:br>
              <a:rPr lang="ru-RU" sz="2400" dirty="0" smtClean="0">
                <a:solidFill>
                  <a:schemeClr val="tx2"/>
                </a:solidFill>
                <a:latin typeface="Times New Roman" pitchFamily="18" charset="0"/>
                <a:cs typeface="Times New Roman" pitchFamily="18" charset="0"/>
              </a:rPr>
            </a:br>
            <a:r>
              <a:rPr lang="ru-RU" sz="2400" dirty="0" smtClean="0">
                <a:solidFill>
                  <a:schemeClr val="tx2"/>
                </a:solidFill>
                <a:latin typeface="Times New Roman" pitchFamily="18" charset="0"/>
                <a:cs typeface="Times New Roman" pitchFamily="18" charset="0"/>
              </a:rPr>
              <a:t>советская армия, сформированная в Астрахани во время боев под Сталинградом, использовала  верблюдов для маскировки транспортных орудий. Вылавливать и приручать диких животных советским воинам пришлось из-за острой нехватки автомобильной техники и лошадей.</a:t>
            </a:r>
            <a:r>
              <a:rPr lang="ru-RU" sz="2400" dirty="0" smtClean="0">
                <a:latin typeface="Times New Roman" pitchFamily="18" charset="0"/>
                <a:cs typeface="Times New Roman" pitchFamily="18" charset="0"/>
              </a:rPr>
              <a:t/>
            </a:r>
            <a:br>
              <a:rPr lang="ru-RU" sz="2400" dirty="0" smtClean="0">
                <a:latin typeface="Times New Roman" pitchFamily="18" charset="0"/>
                <a:cs typeface="Times New Roman" pitchFamily="18" charset="0"/>
              </a:rPr>
            </a:br>
            <a:endParaRPr lang="ru-RU" sz="2400" dirty="0">
              <a:latin typeface="Times New Roman" pitchFamily="18" charset="0"/>
              <a:cs typeface="Times New Roman" pitchFamily="18" charset="0"/>
            </a:endParaRPr>
          </a:p>
        </p:txBody>
      </p:sp>
      <p:pic>
        <p:nvPicPr>
          <p:cNvPr id="4" name="Содержимое 3" descr="https://profstankin.ru/wp-content/uploads/2023/05/p08-edited-1.jpg"/>
          <p:cNvPicPr>
            <a:picLocks noGrp="1"/>
          </p:cNvPicPr>
          <p:nvPr>
            <p:ph idx="1"/>
          </p:nvPr>
        </p:nvPicPr>
        <p:blipFill>
          <a:blip r:embed="rId3" cstate="print"/>
          <a:srcRect/>
          <a:stretch>
            <a:fillRect/>
          </a:stretch>
        </p:blipFill>
        <p:spPr bwMode="auto">
          <a:xfrm>
            <a:off x="1714480" y="3071810"/>
            <a:ext cx="5929354" cy="3482981"/>
          </a:xfrm>
          <a:prstGeom prst="rect">
            <a:avLst/>
          </a:prstGeom>
          <a:noFill/>
          <a:ln w="9525">
            <a:noFill/>
            <a:miter lim="800000"/>
            <a:headEnd/>
            <a:tailEnd/>
          </a:ln>
        </p:spPr>
      </p:pic>
      <p:pic>
        <p:nvPicPr>
          <p:cNvPr id="5" name="12-p12.mp3">
            <a:hlinkClick r:id="" action="ppaction://media"/>
          </p:cNvPr>
          <p:cNvPicPr>
            <a:picLocks noRot="1" noChangeAspect="1"/>
          </p:cNvPicPr>
          <p:nvPr>
            <a:audioFile r:link="rId1"/>
          </p:nvPr>
        </p:nvPicPr>
        <p:blipFill>
          <a:blip r:embed="rId4" cstate="print"/>
          <a:stretch>
            <a:fillRect/>
          </a:stretch>
        </p:blipFill>
        <p:spPr>
          <a:xfrm>
            <a:off x="8072462" y="6000768"/>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845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42910" y="500043"/>
            <a:ext cx="7772400" cy="1000132"/>
          </a:xfrm>
        </p:spPr>
        <p:txBody>
          <a:bodyPr>
            <a:normAutofit fontScale="90000"/>
          </a:bodyPr>
          <a:lstStyle/>
          <a:p>
            <a:pPr algn="ctr"/>
            <a:r>
              <a:rPr lang="ru-RU" sz="5400" b="1" dirty="0" smtClean="0">
                <a:solidFill>
                  <a:schemeClr val="tx2"/>
                </a:solidFill>
                <a:latin typeface="Times New Roman" pitchFamily="18" charset="0"/>
                <a:cs typeface="Times New Roman" pitchFamily="18" charset="0"/>
              </a:rPr>
              <a:t>1 задание. Реши пример.</a:t>
            </a:r>
            <a:endParaRPr lang="ru-RU" sz="5400" b="1" dirty="0">
              <a:solidFill>
                <a:schemeClr val="tx2"/>
              </a:solidFill>
              <a:latin typeface="Times New Roman" pitchFamily="18" charset="0"/>
              <a:cs typeface="Times New Roman" pitchFamily="18" charset="0"/>
            </a:endParaRPr>
          </a:p>
        </p:txBody>
      </p:sp>
      <p:sp>
        <p:nvSpPr>
          <p:cNvPr id="4" name="Подзаголовок 3"/>
          <p:cNvSpPr>
            <a:spLocks noGrp="1"/>
          </p:cNvSpPr>
          <p:nvPr>
            <p:ph type="subTitle" idx="1"/>
          </p:nvPr>
        </p:nvSpPr>
        <p:spPr>
          <a:xfrm>
            <a:off x="428596" y="2214554"/>
            <a:ext cx="8143932" cy="1500198"/>
          </a:xfrm>
        </p:spPr>
        <p:txBody>
          <a:bodyPr>
            <a:normAutofit/>
          </a:bodyPr>
          <a:lstStyle/>
          <a:p>
            <a:r>
              <a:rPr lang="ru-RU" sz="4400" b="1" dirty="0" smtClean="0">
                <a:solidFill>
                  <a:srgbClr val="FF0000"/>
                </a:solidFill>
                <a:latin typeface="Times New Roman" pitchFamily="18" charset="0"/>
                <a:cs typeface="Times New Roman" pitchFamily="18" charset="0"/>
              </a:rPr>
              <a:t>(453+822):5-253+(13,06+1,94)=?</a:t>
            </a:r>
          </a:p>
          <a:p>
            <a:endParaRPr lang="ru-RU" sz="4000" b="1" dirty="0" smtClean="0">
              <a:solidFill>
                <a:schemeClr val="tx1"/>
              </a:solidFill>
              <a:latin typeface="Times New Roman" pitchFamily="18" charset="0"/>
              <a:cs typeface="Times New Roman" pitchFamily="18" charset="0"/>
            </a:endParaRPr>
          </a:p>
          <a:p>
            <a:endParaRPr lang="ru-RU" dirty="0"/>
          </a:p>
        </p:txBody>
      </p:sp>
      <p:sp>
        <p:nvSpPr>
          <p:cNvPr id="5" name="TextBox 4"/>
          <p:cNvSpPr txBox="1"/>
          <p:nvPr/>
        </p:nvSpPr>
        <p:spPr>
          <a:xfrm>
            <a:off x="6429388" y="5929330"/>
            <a:ext cx="2357454" cy="584775"/>
          </a:xfrm>
          <a:prstGeom prst="rect">
            <a:avLst/>
          </a:prstGeom>
          <a:noFill/>
        </p:spPr>
        <p:txBody>
          <a:bodyPr wrap="square" rtlCol="0">
            <a:spAutoFit/>
          </a:bodyPr>
          <a:lstStyle/>
          <a:p>
            <a:r>
              <a:rPr lang="ru-RU" sz="3200" b="1" dirty="0" smtClean="0">
                <a:latin typeface="Times New Roman" pitchFamily="18" charset="0"/>
                <a:cs typeface="Times New Roman" pitchFamily="18" charset="0"/>
                <a:hlinkClick r:id="rId2" action="ppaction://hlinksldjump"/>
              </a:rPr>
              <a:t>ОТВЕТ</a:t>
            </a:r>
            <a:endParaRPr lang="ru-RU" sz="3200" b="1" dirty="0">
              <a:latin typeface="Times New Roman" pitchFamily="18" charset="0"/>
              <a:cs typeface="Times New Roman" pitchFamily="18" charset="0"/>
            </a:endParaRPr>
          </a:p>
        </p:txBody>
      </p:sp>
      <p:pic>
        <p:nvPicPr>
          <p:cNvPr id="7" name="Рисунок 6" descr="Screenshot_20250321_144414_com.yandex.browser_edit_49280288374250.jpg"/>
          <p:cNvPicPr>
            <a:picLocks noChangeAspect="1"/>
          </p:cNvPicPr>
          <p:nvPr/>
        </p:nvPicPr>
        <p:blipFill>
          <a:blip r:embed="rId3" cstate="print"/>
          <a:stretch>
            <a:fillRect/>
          </a:stretch>
        </p:blipFill>
        <p:spPr>
          <a:xfrm>
            <a:off x="1071538" y="3242666"/>
            <a:ext cx="4158212" cy="3615334"/>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3297238"/>
          </a:xfrm>
        </p:spPr>
        <p:txBody>
          <a:bodyPr>
            <a:normAutofit/>
          </a:bodyPr>
          <a:lstStyle/>
          <a:p>
            <a:r>
              <a:rPr lang="ru-RU" sz="4800" b="1" dirty="0" smtClean="0">
                <a:solidFill>
                  <a:schemeClr val="tx2"/>
                </a:solidFill>
                <a:latin typeface="Times New Roman" pitchFamily="18" charset="0"/>
                <a:cs typeface="Times New Roman" pitchFamily="18" charset="0"/>
              </a:rPr>
              <a:t>7 задание. Сложить </a:t>
            </a:r>
            <a:r>
              <a:rPr lang="ru-RU" sz="4800" b="1" dirty="0" err="1" smtClean="0">
                <a:solidFill>
                  <a:schemeClr val="tx2"/>
                </a:solidFill>
                <a:latin typeface="Times New Roman" pitchFamily="18" charset="0"/>
                <a:cs typeface="Times New Roman" pitchFamily="18" charset="0"/>
              </a:rPr>
              <a:t>пазл</a:t>
            </a:r>
            <a:r>
              <a:rPr lang="ru-RU" sz="4800" b="1" dirty="0" smtClean="0">
                <a:solidFill>
                  <a:schemeClr val="tx2"/>
                </a:solidFill>
                <a:latin typeface="Times New Roman" pitchFamily="18" charset="0"/>
                <a:cs typeface="Times New Roman" pitchFamily="18" charset="0"/>
              </a:rPr>
              <a:t>.</a:t>
            </a:r>
            <a:br>
              <a:rPr lang="ru-RU" sz="4800" b="1" dirty="0" smtClean="0">
                <a:solidFill>
                  <a:schemeClr val="tx2"/>
                </a:solidFill>
                <a:latin typeface="Times New Roman" pitchFamily="18" charset="0"/>
                <a:cs typeface="Times New Roman" pitchFamily="18" charset="0"/>
              </a:rPr>
            </a:br>
            <a:r>
              <a:rPr lang="ru-RU" sz="4800" b="1" dirty="0" smtClean="0">
                <a:solidFill>
                  <a:schemeClr val="tx2"/>
                </a:solidFill>
                <a:latin typeface="Times New Roman" pitchFamily="18" charset="0"/>
                <a:cs typeface="Times New Roman" pitchFamily="18" charset="0"/>
              </a:rPr>
              <a:t/>
            </a:r>
            <a:br>
              <a:rPr lang="ru-RU" sz="4800" b="1" dirty="0" smtClean="0">
                <a:solidFill>
                  <a:schemeClr val="tx2"/>
                </a:solidFill>
                <a:latin typeface="Times New Roman" pitchFamily="18" charset="0"/>
                <a:cs typeface="Times New Roman" pitchFamily="18" charset="0"/>
              </a:rPr>
            </a:br>
            <a:r>
              <a:rPr lang="ru-RU" b="1" dirty="0" smtClean="0">
                <a:solidFill>
                  <a:srgbClr val="FF0000"/>
                </a:solidFill>
                <a:latin typeface="Times New Roman" pitchFamily="18" charset="0"/>
                <a:cs typeface="Times New Roman" pitchFamily="18" charset="0"/>
              </a:rPr>
              <a:t>На столе каждой команды лежит </a:t>
            </a:r>
            <a:r>
              <a:rPr lang="ru-RU" b="1" dirty="0" err="1" smtClean="0">
                <a:solidFill>
                  <a:srgbClr val="FF0000"/>
                </a:solidFill>
                <a:latin typeface="Times New Roman" pitchFamily="18" charset="0"/>
                <a:cs typeface="Times New Roman" pitchFamily="18" charset="0"/>
              </a:rPr>
              <a:t>пазл</a:t>
            </a:r>
            <a:r>
              <a:rPr lang="ru-RU" b="1" dirty="0" smtClean="0">
                <a:solidFill>
                  <a:srgbClr val="FF0000"/>
                </a:solidFill>
                <a:latin typeface="Times New Roman" pitchFamily="18" charset="0"/>
                <a:cs typeface="Times New Roman" pitchFamily="18" charset="0"/>
              </a:rPr>
              <a:t>. </a:t>
            </a:r>
            <a:endParaRPr lang="ru-RU" b="1" dirty="0">
              <a:solidFill>
                <a:srgbClr val="FF0000"/>
              </a:solidFill>
              <a:latin typeface="Times New Roman" pitchFamily="18" charset="0"/>
              <a:cs typeface="Times New Roman" pitchFamily="18" charset="0"/>
            </a:endParaRPr>
          </a:p>
        </p:txBody>
      </p:sp>
      <p:sp>
        <p:nvSpPr>
          <p:cNvPr id="5" name="TextBox 4"/>
          <p:cNvSpPr txBox="1"/>
          <p:nvPr/>
        </p:nvSpPr>
        <p:spPr>
          <a:xfrm>
            <a:off x="6786578" y="5857892"/>
            <a:ext cx="1928826" cy="584775"/>
          </a:xfrm>
          <a:prstGeom prst="rect">
            <a:avLst/>
          </a:prstGeom>
          <a:noFill/>
        </p:spPr>
        <p:txBody>
          <a:bodyPr wrap="square" rtlCol="0">
            <a:spAutoFit/>
          </a:bodyPr>
          <a:lstStyle/>
          <a:p>
            <a:r>
              <a:rPr lang="ru-RU" sz="3200" b="1" dirty="0" smtClean="0">
                <a:latin typeface="Times New Roman" pitchFamily="18" charset="0"/>
                <a:cs typeface="Times New Roman" pitchFamily="18" charset="0"/>
                <a:hlinkClick r:id="rId2" action="ppaction://hlinksldjump"/>
              </a:rPr>
              <a:t>ОТВЕТ</a:t>
            </a:r>
            <a:endParaRPr lang="ru-RU" sz="3200" b="1" dirty="0">
              <a:latin typeface="Times New Roman" pitchFamily="18" charset="0"/>
              <a:cs typeface="Times New Roman" pitchFamily="18" charset="0"/>
            </a:endParaRPr>
          </a:p>
        </p:txBody>
      </p:sp>
      <p:pic>
        <p:nvPicPr>
          <p:cNvPr id="7" name="Рисунок 6" descr="1023226407_0_330_2047_1487_2072x0_60_0_0_9a0b7b3698c89a7fcb6ebbdd03ad93cb.jpg"/>
          <p:cNvPicPr>
            <a:picLocks noChangeAspect="1"/>
          </p:cNvPicPr>
          <p:nvPr/>
        </p:nvPicPr>
        <p:blipFill>
          <a:blip r:embed="rId3" cstate="print"/>
          <a:stretch>
            <a:fillRect/>
          </a:stretch>
        </p:blipFill>
        <p:spPr>
          <a:xfrm>
            <a:off x="1357290" y="3643314"/>
            <a:ext cx="4951213" cy="2798200"/>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4800" b="1" dirty="0" smtClean="0">
                <a:solidFill>
                  <a:schemeClr val="tx2"/>
                </a:solidFill>
                <a:latin typeface="Times New Roman" pitchFamily="18" charset="0"/>
                <a:cs typeface="Times New Roman" pitchFamily="18" charset="0"/>
              </a:rPr>
              <a:t>ОТВЕТ:</a:t>
            </a:r>
            <a:endParaRPr lang="ru-RU" sz="4800" b="1" dirty="0">
              <a:solidFill>
                <a:schemeClr val="tx2"/>
              </a:solidFill>
              <a:latin typeface="Times New Roman" pitchFamily="18" charset="0"/>
              <a:cs typeface="Times New Roman" pitchFamily="18" charset="0"/>
            </a:endParaRPr>
          </a:p>
        </p:txBody>
      </p:sp>
      <p:pic>
        <p:nvPicPr>
          <p:cNvPr id="3" name="Рисунок 2" descr="61V1umdTGoc.jpg"/>
          <p:cNvPicPr>
            <a:picLocks noChangeAspect="1"/>
          </p:cNvPicPr>
          <p:nvPr/>
        </p:nvPicPr>
        <p:blipFill>
          <a:blip r:embed="rId2" cstate="print"/>
          <a:stretch>
            <a:fillRect/>
          </a:stretch>
        </p:blipFill>
        <p:spPr>
          <a:xfrm>
            <a:off x="1142976" y="1500174"/>
            <a:ext cx="6900885" cy="4040822"/>
          </a:xfrm>
          <a:prstGeom prst="rect">
            <a:avLst/>
          </a:prstGeom>
        </p:spPr>
      </p:pic>
      <p:sp>
        <p:nvSpPr>
          <p:cNvPr id="4" name="TextBox 3"/>
          <p:cNvSpPr txBox="1"/>
          <p:nvPr/>
        </p:nvSpPr>
        <p:spPr>
          <a:xfrm>
            <a:off x="6715140" y="6000768"/>
            <a:ext cx="1714512" cy="584775"/>
          </a:xfrm>
          <a:prstGeom prst="rect">
            <a:avLst/>
          </a:prstGeom>
          <a:noFill/>
        </p:spPr>
        <p:txBody>
          <a:bodyPr wrap="square" rtlCol="0">
            <a:spAutoFit/>
          </a:bodyPr>
          <a:lstStyle/>
          <a:p>
            <a:r>
              <a:rPr lang="ru-RU" sz="3200" b="1" dirty="0" smtClean="0">
                <a:latin typeface="Times New Roman" pitchFamily="18" charset="0"/>
                <a:cs typeface="Times New Roman" pitchFamily="18" charset="0"/>
                <a:hlinkClick r:id="rId3" action="ppaction://hlinksldjump"/>
              </a:rPr>
              <a:t>ФАКТ</a:t>
            </a:r>
            <a:endParaRPr lang="ru-RU" sz="32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3082924"/>
          </a:xfrm>
        </p:spPr>
        <p:txBody>
          <a:bodyPr>
            <a:noAutofit/>
          </a:bodyPr>
          <a:lstStyle/>
          <a:p>
            <a:pPr algn="just"/>
            <a:r>
              <a:rPr lang="ru-RU" sz="2400" b="1" i="1" dirty="0" smtClean="0">
                <a:solidFill>
                  <a:schemeClr val="tx2"/>
                </a:solidFill>
                <a:latin typeface="Times New Roman" pitchFamily="18" charset="0"/>
                <a:cs typeface="Times New Roman" pitchFamily="18" charset="0"/>
              </a:rPr>
              <a:t>Самый возрастной Герой СССР. </a:t>
            </a:r>
            <a:r>
              <a:rPr lang="ru-RU" sz="2400" dirty="0" smtClean="0">
                <a:solidFill>
                  <a:schemeClr val="tx2"/>
                </a:solidFill>
                <a:latin typeface="Times New Roman" pitchFamily="18" charset="0"/>
                <a:cs typeface="Times New Roman" pitchFamily="18" charset="0"/>
              </a:rPr>
              <a:t>Самым возрастным Героем Советского Союза стал 83-летний мужчина из Псковской области Матвей Кузьмич Кузьмин. 14 февраля 1942 года он повторил подвиг Ивана Сусанина: в качестве проводника он повел вражеское подразделение не той дорогой, послав внука Васю в соседнюю деревню, где были красноармейцы. Мальчик справился с задачей — гитлеровцы попали в засаду, под пулеметный огонь.</a:t>
            </a:r>
            <a:br>
              <a:rPr lang="ru-RU" sz="2400" dirty="0" smtClean="0">
                <a:solidFill>
                  <a:schemeClr val="tx2"/>
                </a:solidFill>
                <a:latin typeface="Times New Roman" pitchFamily="18" charset="0"/>
                <a:cs typeface="Times New Roman" pitchFamily="18" charset="0"/>
              </a:rPr>
            </a:br>
            <a:endParaRPr lang="ru-RU" sz="2400" dirty="0">
              <a:solidFill>
                <a:schemeClr val="tx2"/>
              </a:solidFill>
              <a:latin typeface="Times New Roman" pitchFamily="18" charset="0"/>
              <a:cs typeface="Times New Roman" pitchFamily="18" charset="0"/>
            </a:endParaRPr>
          </a:p>
        </p:txBody>
      </p:sp>
      <p:pic>
        <p:nvPicPr>
          <p:cNvPr id="4" name="Содержимое 3" descr="https://profstankin.ru/wp-content/uploads/2023/05/1527807550121520929-edited-1.png"/>
          <p:cNvPicPr>
            <a:picLocks noGrp="1"/>
          </p:cNvPicPr>
          <p:nvPr>
            <p:ph idx="1"/>
          </p:nvPr>
        </p:nvPicPr>
        <p:blipFill>
          <a:blip r:embed="rId3" cstate="print"/>
          <a:stretch>
            <a:fillRect/>
          </a:stretch>
        </p:blipFill>
        <p:spPr bwMode="auto">
          <a:xfrm>
            <a:off x="2071670" y="3214686"/>
            <a:ext cx="4714908" cy="3268667"/>
          </a:xfrm>
          <a:prstGeom prst="rect">
            <a:avLst/>
          </a:prstGeom>
          <a:noFill/>
          <a:ln w="9525">
            <a:noFill/>
            <a:miter lim="800000"/>
            <a:headEnd/>
            <a:tailEnd/>
          </a:ln>
        </p:spPr>
      </p:pic>
      <p:pic>
        <p:nvPicPr>
          <p:cNvPr id="5" name="Igor_Surukhanov_-_Dorogie_moi_stariki_76292393.mp3">
            <a:hlinkClick r:id="" action="ppaction://media"/>
          </p:cNvPr>
          <p:cNvPicPr>
            <a:picLocks noRot="1" noChangeAspect="1"/>
          </p:cNvPicPr>
          <p:nvPr>
            <a:audioFile r:link="rId1"/>
          </p:nvPr>
        </p:nvPicPr>
        <p:blipFill>
          <a:blip r:embed="rId4" cstate="print"/>
          <a:stretch>
            <a:fillRect/>
          </a:stretch>
        </p:blipFill>
        <p:spPr>
          <a:xfrm>
            <a:off x="7715272" y="592933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583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4868874"/>
          </a:xfrm>
        </p:spPr>
        <p:txBody>
          <a:bodyPr>
            <a:normAutofit/>
          </a:bodyPr>
          <a:lstStyle/>
          <a:p>
            <a:pPr algn="just"/>
            <a:r>
              <a:rPr lang="ru-RU" sz="4800" b="1" dirty="0" smtClean="0">
                <a:solidFill>
                  <a:schemeClr val="tx2"/>
                </a:solidFill>
                <a:latin typeface="Times New Roman" pitchFamily="18" charset="0"/>
                <a:cs typeface="Times New Roman" pitchFamily="18" charset="0"/>
              </a:rPr>
              <a:t>8 задание. Задача на логику.</a:t>
            </a:r>
            <a:r>
              <a:rPr lang="en-US" sz="4800" b="1" dirty="0" smtClean="0">
                <a:solidFill>
                  <a:schemeClr val="tx2"/>
                </a:solidFill>
                <a:latin typeface="Times New Roman" pitchFamily="18" charset="0"/>
                <a:cs typeface="Times New Roman" pitchFamily="18" charset="0"/>
              </a:rPr>
              <a:t/>
            </a:r>
            <a:br>
              <a:rPr lang="en-US" sz="4800" b="1" dirty="0" smtClean="0">
                <a:solidFill>
                  <a:schemeClr val="tx2"/>
                </a:solidFill>
                <a:latin typeface="Times New Roman" pitchFamily="18" charset="0"/>
                <a:cs typeface="Times New Roman" pitchFamily="18" charset="0"/>
              </a:rPr>
            </a:br>
            <a:r>
              <a:rPr lang="en-US" sz="4800" b="1" dirty="0" smtClean="0">
                <a:solidFill>
                  <a:schemeClr val="tx2"/>
                </a:solidFill>
                <a:latin typeface="Times New Roman" pitchFamily="18" charset="0"/>
                <a:cs typeface="Times New Roman" pitchFamily="18" charset="0"/>
              </a:rPr>
              <a:t/>
            </a:r>
            <a:br>
              <a:rPr lang="en-US" sz="4800" b="1" dirty="0" smtClean="0">
                <a:solidFill>
                  <a:schemeClr val="tx2"/>
                </a:solidFill>
                <a:latin typeface="Times New Roman" pitchFamily="18" charset="0"/>
                <a:cs typeface="Times New Roman" pitchFamily="18" charset="0"/>
              </a:rPr>
            </a:br>
            <a:r>
              <a:rPr lang="ru-RU" sz="3200" dirty="0" smtClean="0">
                <a:latin typeface="Times New Roman" pitchFamily="18" charset="0"/>
                <a:cs typeface="Times New Roman" pitchFamily="18" charset="0"/>
              </a:rPr>
              <a:t>Пете и Коле купили по коробке конфет. В каждой коробке находится 22 конфеты. Петя из своей коробки съел несколько конфет, а Коля из своей коробки съел столько конфет, сколько осталось в коробке у Пети. Сколько конфет осталось на двоих у Пети и Коли?</a:t>
            </a:r>
            <a:r>
              <a:rPr lang="ru-RU" sz="3200" dirty="0" smtClean="0"/>
              <a:t> </a:t>
            </a:r>
            <a:r>
              <a:rPr lang="ru-RU" sz="3200" b="1" dirty="0" smtClean="0">
                <a:solidFill>
                  <a:schemeClr val="tx2"/>
                </a:solidFill>
                <a:latin typeface="Times New Roman" pitchFamily="18" charset="0"/>
                <a:cs typeface="Times New Roman" pitchFamily="18" charset="0"/>
              </a:rPr>
              <a:t> </a:t>
            </a:r>
            <a:endParaRPr lang="ru-RU" sz="3200" b="1" dirty="0">
              <a:solidFill>
                <a:schemeClr val="tx2"/>
              </a:solidFill>
              <a:latin typeface="Times New Roman" pitchFamily="18" charset="0"/>
              <a:cs typeface="Times New Roman" pitchFamily="18" charset="0"/>
            </a:endParaRPr>
          </a:p>
        </p:txBody>
      </p:sp>
      <p:sp>
        <p:nvSpPr>
          <p:cNvPr id="5" name="TextBox 4"/>
          <p:cNvSpPr txBox="1"/>
          <p:nvPr/>
        </p:nvSpPr>
        <p:spPr>
          <a:xfrm>
            <a:off x="6929454" y="6000768"/>
            <a:ext cx="1714512" cy="584775"/>
          </a:xfrm>
          <a:prstGeom prst="rect">
            <a:avLst/>
          </a:prstGeom>
          <a:noFill/>
        </p:spPr>
        <p:txBody>
          <a:bodyPr wrap="square" rtlCol="0">
            <a:spAutoFit/>
          </a:bodyPr>
          <a:lstStyle/>
          <a:p>
            <a:r>
              <a:rPr lang="ru-RU" sz="3200" b="1" dirty="0" smtClean="0">
                <a:latin typeface="Times New Roman" pitchFamily="18" charset="0"/>
                <a:cs typeface="Times New Roman" pitchFamily="18" charset="0"/>
                <a:hlinkClick r:id="" action="ppaction://noaction"/>
              </a:rPr>
              <a:t>ОТВЕТ</a:t>
            </a:r>
            <a:endParaRPr lang="ru-RU" sz="3200" b="1" dirty="0">
              <a:latin typeface="Times New Roman" pitchFamily="18" charset="0"/>
              <a:cs typeface="Times New Roman" pitchFamily="18" charset="0"/>
            </a:endParaRPr>
          </a:p>
        </p:txBody>
      </p:sp>
      <p:pic>
        <p:nvPicPr>
          <p:cNvPr id="6" name="Рисунок 5" descr="19f22197-c5d5-5dbc-acea-957c9d9eec79.jpg"/>
          <p:cNvPicPr>
            <a:picLocks noChangeAspect="1"/>
          </p:cNvPicPr>
          <p:nvPr/>
        </p:nvPicPr>
        <p:blipFill>
          <a:blip r:embed="rId2" cstate="print"/>
          <a:stretch>
            <a:fillRect/>
          </a:stretch>
        </p:blipFill>
        <p:spPr>
          <a:xfrm>
            <a:off x="2071670" y="5085951"/>
            <a:ext cx="3214678" cy="1772049"/>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583362"/>
          </a:xfrm>
        </p:spPr>
        <p:txBody>
          <a:bodyPr>
            <a:normAutofit fontScale="90000"/>
          </a:bodyPr>
          <a:lstStyle/>
          <a:p>
            <a:r>
              <a:rPr lang="ru-RU" b="1" dirty="0" smtClean="0">
                <a:solidFill>
                  <a:schemeClr val="tx2"/>
                </a:solidFill>
                <a:latin typeface="Times New Roman" pitchFamily="18" charset="0"/>
                <a:cs typeface="Times New Roman" pitchFamily="18" charset="0"/>
              </a:rPr>
              <a:t>ОТВЕТ:</a:t>
            </a:r>
            <a:br>
              <a:rPr lang="ru-RU" b="1" dirty="0" smtClean="0">
                <a:solidFill>
                  <a:schemeClr val="tx2"/>
                </a:solidFill>
                <a:latin typeface="Times New Roman" pitchFamily="18" charset="0"/>
                <a:cs typeface="Times New Roman" pitchFamily="18" charset="0"/>
              </a:rPr>
            </a:br>
            <a:r>
              <a:rPr lang="ru-RU" sz="2700" dirty="0" smtClean="0">
                <a:latin typeface="Times New Roman" pitchFamily="18" charset="0"/>
                <a:cs typeface="Times New Roman" pitchFamily="18" charset="0"/>
              </a:rPr>
              <a:t> Обозначим количество конфет, которые съел Петя, как </a:t>
            </a:r>
            <a:r>
              <a:rPr lang="ru-RU" sz="2700" dirty="0" err="1" smtClean="0">
                <a:latin typeface="Times New Roman" pitchFamily="18" charset="0"/>
                <a:cs typeface="Times New Roman" pitchFamily="18" charset="0"/>
              </a:rPr>
              <a:t>x</a:t>
            </a:r>
            <a:r>
              <a:rPr lang="ru-RU" sz="2700" dirty="0" smtClean="0">
                <a:latin typeface="Times New Roman" pitchFamily="18" charset="0"/>
                <a:cs typeface="Times New Roman" pitchFamily="18" charset="0"/>
              </a:rPr>
              <a:t>. Тогда количество конфет, которые остались в коробке у Пети, будет 22−x.</a:t>
            </a:r>
            <a:br>
              <a:rPr lang="ru-RU" sz="2700" dirty="0" smtClean="0">
                <a:latin typeface="Times New Roman" pitchFamily="18" charset="0"/>
                <a:cs typeface="Times New Roman" pitchFamily="18" charset="0"/>
              </a:rPr>
            </a:br>
            <a:r>
              <a:rPr lang="ru-RU" sz="2700" dirty="0" smtClean="0">
                <a:latin typeface="Times New Roman" pitchFamily="18" charset="0"/>
                <a:cs typeface="Times New Roman" pitchFamily="18" charset="0"/>
              </a:rPr>
              <a:t>Коля съел столько конфет из своей коробки, сколько осталось у Пети, то есть 22−x. Поэтому количество конфет, которые остались в коробке у Коли, будет 22−(22−x)</a:t>
            </a:r>
            <a:r>
              <a:rPr lang="ru-RU" sz="2700" dirty="0" err="1" smtClean="0">
                <a:latin typeface="Times New Roman" pitchFamily="18" charset="0"/>
                <a:cs typeface="Times New Roman" pitchFamily="18" charset="0"/>
              </a:rPr>
              <a:t>=x</a:t>
            </a:r>
            <a:r>
              <a:rPr lang="ru-RU" sz="2700" dirty="0" smtClean="0">
                <a:latin typeface="Times New Roman" pitchFamily="18" charset="0"/>
                <a:cs typeface="Times New Roman" pitchFamily="18" charset="0"/>
              </a:rPr>
              <a:t>.</a:t>
            </a:r>
            <a:br>
              <a:rPr lang="ru-RU" sz="2700" dirty="0" smtClean="0">
                <a:latin typeface="Times New Roman" pitchFamily="18" charset="0"/>
                <a:cs typeface="Times New Roman" pitchFamily="18" charset="0"/>
              </a:rPr>
            </a:br>
            <a:r>
              <a:rPr lang="ru-RU" sz="2700" dirty="0" smtClean="0">
                <a:latin typeface="Times New Roman" pitchFamily="18" charset="0"/>
                <a:cs typeface="Times New Roman" pitchFamily="18" charset="0"/>
              </a:rPr>
              <a:t>Теперь посчитаем, сколько конфет осталось у Пети и Коли на двоих:</a:t>
            </a:r>
            <a:br>
              <a:rPr lang="ru-RU" sz="2700" dirty="0" smtClean="0">
                <a:latin typeface="Times New Roman" pitchFamily="18" charset="0"/>
                <a:cs typeface="Times New Roman" pitchFamily="18" charset="0"/>
              </a:rPr>
            </a:br>
            <a:r>
              <a:rPr lang="ru-RU" sz="2700" dirty="0" smtClean="0">
                <a:latin typeface="Times New Roman" pitchFamily="18" charset="0"/>
                <a:cs typeface="Times New Roman" pitchFamily="18" charset="0"/>
              </a:rPr>
              <a:t>У Пети осталось 22−x конфет.</a:t>
            </a:r>
            <a:br>
              <a:rPr lang="ru-RU" sz="2700" dirty="0" smtClean="0">
                <a:latin typeface="Times New Roman" pitchFamily="18" charset="0"/>
                <a:cs typeface="Times New Roman" pitchFamily="18" charset="0"/>
              </a:rPr>
            </a:br>
            <a:r>
              <a:rPr lang="ru-RU" sz="2700" dirty="0" smtClean="0">
                <a:latin typeface="Times New Roman" pitchFamily="18" charset="0"/>
                <a:cs typeface="Times New Roman" pitchFamily="18" charset="0"/>
              </a:rPr>
              <a:t>У Коли осталось </a:t>
            </a:r>
            <a:r>
              <a:rPr lang="ru-RU" sz="2700" dirty="0" err="1" smtClean="0">
                <a:latin typeface="Times New Roman" pitchFamily="18" charset="0"/>
                <a:cs typeface="Times New Roman" pitchFamily="18" charset="0"/>
              </a:rPr>
              <a:t>x</a:t>
            </a:r>
            <a:r>
              <a:rPr lang="ru-RU" sz="2700" dirty="0" smtClean="0">
                <a:latin typeface="Times New Roman" pitchFamily="18" charset="0"/>
                <a:cs typeface="Times New Roman" pitchFamily="18" charset="0"/>
              </a:rPr>
              <a:t> конфет.</a:t>
            </a:r>
            <a:br>
              <a:rPr lang="ru-RU" sz="2700" dirty="0" smtClean="0">
                <a:latin typeface="Times New Roman" pitchFamily="18" charset="0"/>
                <a:cs typeface="Times New Roman" pitchFamily="18" charset="0"/>
              </a:rPr>
            </a:br>
            <a:r>
              <a:rPr lang="ru-RU" sz="2700" dirty="0" smtClean="0">
                <a:latin typeface="Times New Roman" pitchFamily="18" charset="0"/>
                <a:cs typeface="Times New Roman" pitchFamily="18" charset="0"/>
              </a:rPr>
              <a:t>Суммарное количество конфет, которые остались у них на двоих, будет:</a:t>
            </a:r>
            <a:br>
              <a:rPr lang="ru-RU" sz="2700" dirty="0" smtClean="0">
                <a:latin typeface="Times New Roman" pitchFamily="18" charset="0"/>
                <a:cs typeface="Times New Roman" pitchFamily="18" charset="0"/>
              </a:rPr>
            </a:br>
            <a:r>
              <a:rPr lang="ru-RU" sz="2700" dirty="0" smtClean="0">
                <a:latin typeface="Times New Roman" pitchFamily="18" charset="0"/>
                <a:cs typeface="Times New Roman" pitchFamily="18" charset="0"/>
              </a:rPr>
              <a:t>(22−x)+x=22</a:t>
            </a:r>
            <a:br>
              <a:rPr lang="ru-RU" sz="2700" dirty="0" smtClean="0">
                <a:latin typeface="Times New Roman" pitchFamily="18" charset="0"/>
                <a:cs typeface="Times New Roman" pitchFamily="18" charset="0"/>
              </a:rPr>
            </a:br>
            <a:r>
              <a:rPr lang="ru-RU" sz="2700" dirty="0" smtClean="0">
                <a:latin typeface="Times New Roman" pitchFamily="18" charset="0"/>
                <a:cs typeface="Times New Roman" pitchFamily="18" charset="0"/>
              </a:rPr>
              <a:t>Ответ: 22</a:t>
            </a:r>
            <a:r>
              <a:rPr lang="ru-RU" sz="2700" dirty="0" smtClean="0"/>
              <a:t/>
            </a:r>
            <a:br>
              <a:rPr lang="ru-RU" sz="2700" dirty="0" smtClean="0"/>
            </a:br>
            <a:r>
              <a:rPr lang="ru-RU" dirty="0" smtClean="0"/>
              <a:t/>
            </a:r>
            <a:br>
              <a:rPr lang="ru-RU" dirty="0" smtClean="0"/>
            </a:br>
            <a:endParaRPr lang="ru-RU" dirty="0"/>
          </a:p>
        </p:txBody>
      </p:sp>
      <p:sp>
        <p:nvSpPr>
          <p:cNvPr id="3" name="TextBox 2"/>
          <p:cNvSpPr txBox="1"/>
          <p:nvPr/>
        </p:nvSpPr>
        <p:spPr>
          <a:xfrm>
            <a:off x="6786578" y="5929330"/>
            <a:ext cx="1714512" cy="584775"/>
          </a:xfrm>
          <a:prstGeom prst="rect">
            <a:avLst/>
          </a:prstGeom>
          <a:noFill/>
        </p:spPr>
        <p:txBody>
          <a:bodyPr wrap="square" rtlCol="0">
            <a:spAutoFit/>
          </a:bodyPr>
          <a:lstStyle/>
          <a:p>
            <a:r>
              <a:rPr lang="ru-RU" sz="3200" b="1" dirty="0" smtClean="0">
                <a:latin typeface="Times New Roman" pitchFamily="18" charset="0"/>
                <a:cs typeface="Times New Roman" pitchFamily="18" charset="0"/>
                <a:hlinkClick r:id="rId2" action="ppaction://hlinksldjump"/>
              </a:rPr>
              <a:t>ФАКТ</a:t>
            </a:r>
            <a:endParaRPr lang="ru-RU" sz="3200" b="1" dirty="0">
              <a:latin typeface="Times New Roman" pitchFamily="18" charset="0"/>
              <a:cs typeface="Times New Roman" pitchFamily="18" charset="0"/>
            </a:endParaRPr>
          </a:p>
        </p:txBody>
      </p:sp>
      <p:pic>
        <p:nvPicPr>
          <p:cNvPr id="4" name="Рисунок 3" descr="da756e3de743047499c059888e00a12a.jpg"/>
          <p:cNvPicPr>
            <a:picLocks noChangeAspect="1"/>
          </p:cNvPicPr>
          <p:nvPr/>
        </p:nvPicPr>
        <p:blipFill>
          <a:blip r:embed="rId3" cstate="print"/>
          <a:stretch>
            <a:fillRect/>
          </a:stretch>
        </p:blipFill>
        <p:spPr>
          <a:xfrm>
            <a:off x="1000100" y="5000636"/>
            <a:ext cx="2245424" cy="1382034"/>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00042"/>
            <a:ext cx="8229600" cy="2643206"/>
          </a:xfrm>
        </p:spPr>
        <p:txBody>
          <a:bodyPr>
            <a:noAutofit/>
          </a:bodyPr>
          <a:lstStyle/>
          <a:p>
            <a:pPr algn="just"/>
            <a:r>
              <a:rPr lang="ru-RU" sz="2400" b="1" i="1" dirty="0" smtClean="0">
                <a:solidFill>
                  <a:schemeClr val="tx2"/>
                </a:solidFill>
                <a:latin typeface="Times New Roman" pitchFamily="18" charset="0"/>
                <a:cs typeface="Times New Roman" pitchFamily="18" charset="0"/>
              </a:rPr>
              <a:t>22 танка за 30 минут. </a:t>
            </a:r>
            <a:r>
              <a:rPr lang="ru-RU" sz="2400" dirty="0" smtClean="0">
                <a:solidFill>
                  <a:schemeClr val="tx2"/>
                </a:solidFill>
                <a:latin typeface="Times New Roman" pitchFamily="18" charset="0"/>
                <a:cs typeface="Times New Roman" pitchFamily="18" charset="0"/>
              </a:rPr>
              <a:t>Уникальный рекорд поставил экипаж старшего лейтенанта Зиновия </a:t>
            </a:r>
            <a:r>
              <a:rPr lang="ru-RU" sz="2400" dirty="0" err="1" smtClean="0">
                <a:solidFill>
                  <a:schemeClr val="tx2"/>
                </a:solidFill>
                <a:latin typeface="Times New Roman" pitchFamily="18" charset="0"/>
                <a:cs typeface="Times New Roman" pitchFamily="18" charset="0"/>
              </a:rPr>
              <a:t>Колобанова</a:t>
            </a:r>
            <a:r>
              <a:rPr lang="ru-RU" sz="2400" dirty="0" smtClean="0">
                <a:solidFill>
                  <a:schemeClr val="tx2"/>
                </a:solidFill>
                <a:latin typeface="Times New Roman" pitchFamily="18" charset="0"/>
                <a:cs typeface="Times New Roman" pitchFamily="18" charset="0"/>
              </a:rPr>
              <a:t> на танке «КВ» из 1-й танковой дивизии. Рота лейтенанта </a:t>
            </a:r>
            <a:r>
              <a:rPr lang="ru-RU" sz="2400" dirty="0" err="1" smtClean="0">
                <a:solidFill>
                  <a:schemeClr val="tx2"/>
                </a:solidFill>
                <a:latin typeface="Times New Roman" pitchFamily="18" charset="0"/>
                <a:cs typeface="Times New Roman" pitchFamily="18" charset="0"/>
              </a:rPr>
              <a:t>Колобанова</a:t>
            </a:r>
            <a:r>
              <a:rPr lang="ru-RU" sz="2400" dirty="0" smtClean="0">
                <a:solidFill>
                  <a:schemeClr val="tx2"/>
                </a:solidFill>
                <a:latin typeface="Times New Roman" pitchFamily="18" charset="0"/>
                <a:cs typeface="Times New Roman" pitchFamily="18" charset="0"/>
              </a:rPr>
              <a:t>, состоящая из 5 танков, должна была перекрыть три дороги к Ленинграду. Уже через 30 минут после начала боя немцы потеряли 43 танка, и 22 из них лично уничтожили бойцы танка </a:t>
            </a:r>
            <a:r>
              <a:rPr lang="ru-RU" sz="2400" dirty="0" err="1" smtClean="0">
                <a:solidFill>
                  <a:schemeClr val="tx2"/>
                </a:solidFill>
                <a:latin typeface="Times New Roman" pitchFamily="18" charset="0"/>
                <a:cs typeface="Times New Roman" pitchFamily="18" charset="0"/>
              </a:rPr>
              <a:t>Колобанова</a:t>
            </a:r>
            <a:r>
              <a:rPr lang="ru-RU" sz="2400" dirty="0" smtClean="0">
                <a:solidFill>
                  <a:schemeClr val="tx2"/>
                </a:solidFill>
                <a:latin typeface="Times New Roman" pitchFamily="18" charset="0"/>
                <a:cs typeface="Times New Roman" pitchFamily="18" charset="0"/>
              </a:rPr>
              <a:t>. Его подвиг вошел в Книгу рекордов </a:t>
            </a:r>
            <a:r>
              <a:rPr lang="ru-RU" sz="2400" dirty="0" err="1" smtClean="0">
                <a:solidFill>
                  <a:schemeClr val="tx2"/>
                </a:solidFill>
                <a:latin typeface="Times New Roman" pitchFamily="18" charset="0"/>
                <a:cs typeface="Times New Roman" pitchFamily="18" charset="0"/>
              </a:rPr>
              <a:t>Гиннесса</a:t>
            </a:r>
            <a:r>
              <a:rPr lang="ru-RU" sz="2400" dirty="0" smtClean="0">
                <a:solidFill>
                  <a:schemeClr val="tx2"/>
                </a:solidFill>
                <a:latin typeface="Times New Roman" pitchFamily="18" charset="0"/>
                <a:cs typeface="Times New Roman" pitchFamily="18" charset="0"/>
              </a:rPr>
              <a:t> как самый результативный танковый бой за всю историю войн.</a:t>
            </a:r>
            <a:br>
              <a:rPr lang="ru-RU" sz="2400" dirty="0" smtClean="0">
                <a:solidFill>
                  <a:schemeClr val="tx2"/>
                </a:solidFill>
                <a:latin typeface="Times New Roman" pitchFamily="18" charset="0"/>
                <a:cs typeface="Times New Roman" pitchFamily="18" charset="0"/>
              </a:rPr>
            </a:br>
            <a:endParaRPr lang="ru-RU" sz="2400" dirty="0">
              <a:solidFill>
                <a:schemeClr val="tx2"/>
              </a:solidFill>
              <a:latin typeface="Times New Roman" pitchFamily="18" charset="0"/>
              <a:cs typeface="Times New Roman" pitchFamily="18" charset="0"/>
            </a:endParaRPr>
          </a:p>
        </p:txBody>
      </p:sp>
      <p:pic>
        <p:nvPicPr>
          <p:cNvPr id="4" name="Содержимое 3" descr="https://profstankin.ru/wp-content/uploads/2023/05/scale_1200-11-edited.jpg"/>
          <p:cNvPicPr>
            <a:picLocks noGrp="1"/>
          </p:cNvPicPr>
          <p:nvPr>
            <p:ph idx="1"/>
          </p:nvPr>
        </p:nvPicPr>
        <p:blipFill>
          <a:blip r:embed="rId3" cstate="print"/>
          <a:stretch>
            <a:fillRect/>
          </a:stretch>
        </p:blipFill>
        <p:spPr bwMode="auto">
          <a:xfrm>
            <a:off x="1857356" y="3143248"/>
            <a:ext cx="5643602" cy="3482981"/>
          </a:xfrm>
          <a:prstGeom prst="rect">
            <a:avLst/>
          </a:prstGeom>
          <a:noFill/>
          <a:ln w="9525">
            <a:noFill/>
            <a:miter lim="800000"/>
            <a:headEnd/>
            <a:tailEnd/>
          </a:ln>
        </p:spPr>
      </p:pic>
      <p:pic>
        <p:nvPicPr>
          <p:cNvPr id="5" name="Tank_-_Tri_tankista_-_tri_veselykh_druga_JEkipazh_mashiny_boevojj_65449597.mp3">
            <a:hlinkClick r:id="" action="ppaction://media"/>
          </p:cNvPr>
          <p:cNvPicPr>
            <a:picLocks noRot="1" noChangeAspect="1"/>
          </p:cNvPicPr>
          <p:nvPr>
            <a:audioFile r:link="rId1"/>
          </p:nvPr>
        </p:nvPicPr>
        <p:blipFill>
          <a:blip r:embed="rId4" cstate="print"/>
          <a:stretch>
            <a:fillRect/>
          </a:stretch>
        </p:blipFill>
        <p:spPr>
          <a:xfrm>
            <a:off x="8143900" y="6072206"/>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746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3797304"/>
          </a:xfrm>
        </p:spPr>
        <p:txBody>
          <a:bodyPr>
            <a:normAutofit/>
          </a:bodyPr>
          <a:lstStyle/>
          <a:p>
            <a:r>
              <a:rPr lang="ru-RU" sz="4800" b="1" dirty="0" smtClean="0">
                <a:solidFill>
                  <a:schemeClr val="tx2"/>
                </a:solidFill>
                <a:latin typeface="Times New Roman" pitchFamily="18" charset="0"/>
                <a:cs typeface="Times New Roman" pitchFamily="18" charset="0"/>
              </a:rPr>
              <a:t>9 задание. Выберите самое большое число.</a:t>
            </a:r>
            <a:br>
              <a:rPr lang="ru-RU" sz="4800" b="1" dirty="0" smtClean="0">
                <a:solidFill>
                  <a:schemeClr val="tx2"/>
                </a:solidFill>
                <a:latin typeface="Times New Roman" pitchFamily="18" charset="0"/>
                <a:cs typeface="Times New Roman" pitchFamily="18" charset="0"/>
              </a:rPr>
            </a:br>
            <a:r>
              <a:rPr lang="ru-RU" sz="4800" b="1" dirty="0" smtClean="0">
                <a:solidFill>
                  <a:schemeClr val="tx2"/>
                </a:solidFill>
                <a:latin typeface="Times New Roman" pitchFamily="18" charset="0"/>
                <a:cs typeface="Times New Roman" pitchFamily="18" charset="0"/>
              </a:rPr>
              <a:t/>
            </a:r>
            <a:br>
              <a:rPr lang="ru-RU" sz="4800" b="1" dirty="0" smtClean="0">
                <a:solidFill>
                  <a:schemeClr val="tx2"/>
                </a:solidFill>
                <a:latin typeface="Times New Roman" pitchFamily="18" charset="0"/>
                <a:cs typeface="Times New Roman" pitchFamily="18" charset="0"/>
              </a:rPr>
            </a:br>
            <a:r>
              <a:rPr lang="ru-RU" sz="4800" b="1" dirty="0" smtClean="0">
                <a:solidFill>
                  <a:srgbClr val="FF0000"/>
                </a:solidFill>
                <a:latin typeface="Times New Roman" pitchFamily="18" charset="0"/>
                <a:cs typeface="Times New Roman" pitchFamily="18" charset="0"/>
              </a:rPr>
              <a:t>25,665; 26,58; 26,6; 25,9; 26,06 </a:t>
            </a:r>
            <a:endParaRPr lang="ru-RU" sz="4800" b="1" dirty="0">
              <a:solidFill>
                <a:srgbClr val="FF0000"/>
              </a:solidFill>
              <a:latin typeface="Times New Roman" pitchFamily="18" charset="0"/>
              <a:cs typeface="Times New Roman" pitchFamily="18" charset="0"/>
            </a:endParaRPr>
          </a:p>
        </p:txBody>
      </p:sp>
      <p:sp>
        <p:nvSpPr>
          <p:cNvPr id="5" name="TextBox 4"/>
          <p:cNvSpPr txBox="1"/>
          <p:nvPr/>
        </p:nvSpPr>
        <p:spPr>
          <a:xfrm>
            <a:off x="6786578" y="5857892"/>
            <a:ext cx="1785950" cy="584775"/>
          </a:xfrm>
          <a:prstGeom prst="rect">
            <a:avLst/>
          </a:prstGeom>
          <a:noFill/>
        </p:spPr>
        <p:txBody>
          <a:bodyPr wrap="square" rtlCol="0">
            <a:spAutoFit/>
          </a:bodyPr>
          <a:lstStyle/>
          <a:p>
            <a:r>
              <a:rPr lang="ru-RU" sz="3200" b="1" dirty="0" smtClean="0">
                <a:latin typeface="Times New Roman" pitchFamily="18" charset="0"/>
                <a:cs typeface="Times New Roman" pitchFamily="18" charset="0"/>
                <a:hlinkClick r:id="" action="ppaction://noaction"/>
              </a:rPr>
              <a:t>ОТВЕТ</a:t>
            </a:r>
            <a:endParaRPr lang="ru-RU" sz="3200" b="1" dirty="0">
              <a:latin typeface="Times New Roman" pitchFamily="18" charset="0"/>
              <a:cs typeface="Times New Roman" pitchFamily="18" charset="0"/>
            </a:endParaRPr>
          </a:p>
        </p:txBody>
      </p:sp>
      <p:pic>
        <p:nvPicPr>
          <p:cNvPr id="7" name="Рисунок 6" descr="4fd428_258b75f808a40cdadb7965ccebdaeb50.jpg"/>
          <p:cNvPicPr>
            <a:picLocks noChangeAspect="1"/>
          </p:cNvPicPr>
          <p:nvPr/>
        </p:nvPicPr>
        <p:blipFill>
          <a:blip r:embed="rId2" cstate="print"/>
          <a:stretch>
            <a:fillRect/>
          </a:stretch>
        </p:blipFill>
        <p:spPr>
          <a:xfrm>
            <a:off x="1714480" y="3857628"/>
            <a:ext cx="3857622" cy="2764629"/>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654692"/>
          </a:xfrm>
        </p:spPr>
        <p:txBody>
          <a:bodyPr>
            <a:normAutofit fontScale="90000"/>
          </a:bodyPr>
          <a:lstStyle/>
          <a:p>
            <a:r>
              <a:rPr lang="ru-RU" sz="4800" b="1" dirty="0" smtClean="0">
                <a:solidFill>
                  <a:schemeClr val="tx2"/>
                </a:solidFill>
                <a:latin typeface="Times New Roman" pitchFamily="18" charset="0"/>
                <a:cs typeface="Times New Roman" pitchFamily="18" charset="0"/>
              </a:rPr>
              <a:t>ОТВЕТ:</a:t>
            </a:r>
            <a:br>
              <a:rPr lang="ru-RU" sz="4800" b="1" dirty="0" smtClean="0">
                <a:solidFill>
                  <a:schemeClr val="tx2"/>
                </a:solidFill>
                <a:latin typeface="Times New Roman" pitchFamily="18" charset="0"/>
                <a:cs typeface="Times New Roman" pitchFamily="18" charset="0"/>
              </a:rPr>
            </a:br>
            <a:r>
              <a:rPr lang="ru-RU" sz="4800" b="1" dirty="0" smtClean="0">
                <a:solidFill>
                  <a:schemeClr val="tx2"/>
                </a:solidFill>
                <a:latin typeface="Times New Roman" pitchFamily="18" charset="0"/>
                <a:cs typeface="Times New Roman" pitchFamily="18" charset="0"/>
              </a:rPr>
              <a:t/>
            </a:r>
            <a:br>
              <a:rPr lang="ru-RU" sz="4800" b="1" dirty="0" smtClean="0">
                <a:solidFill>
                  <a:schemeClr val="tx2"/>
                </a:solidFill>
                <a:latin typeface="Times New Roman" pitchFamily="18" charset="0"/>
                <a:cs typeface="Times New Roman" pitchFamily="18" charset="0"/>
              </a:rPr>
            </a:br>
            <a:r>
              <a:rPr lang="ru-RU" sz="5400" dirty="0" smtClean="0">
                <a:latin typeface="Times New Roman" pitchFamily="18" charset="0"/>
                <a:cs typeface="Times New Roman" pitchFamily="18" charset="0"/>
              </a:rPr>
              <a:t>25,665</a:t>
            </a:r>
            <a:br>
              <a:rPr lang="ru-RU" sz="5400" dirty="0" smtClean="0">
                <a:latin typeface="Times New Roman" pitchFamily="18" charset="0"/>
                <a:cs typeface="Times New Roman" pitchFamily="18" charset="0"/>
              </a:rPr>
            </a:br>
            <a:r>
              <a:rPr lang="ru-RU" sz="5400" dirty="0" smtClean="0">
                <a:latin typeface="Times New Roman" pitchFamily="18" charset="0"/>
                <a:cs typeface="Times New Roman" pitchFamily="18" charset="0"/>
              </a:rPr>
              <a:t>26,580</a:t>
            </a:r>
            <a:br>
              <a:rPr lang="ru-RU" sz="5400" dirty="0" smtClean="0">
                <a:latin typeface="Times New Roman" pitchFamily="18" charset="0"/>
                <a:cs typeface="Times New Roman" pitchFamily="18" charset="0"/>
              </a:rPr>
            </a:br>
            <a:r>
              <a:rPr lang="ru-RU" sz="5400" b="1" u="sng" dirty="0" smtClean="0">
                <a:latin typeface="Times New Roman" pitchFamily="18" charset="0"/>
                <a:cs typeface="Times New Roman" pitchFamily="18" charset="0"/>
              </a:rPr>
              <a:t>26,600</a:t>
            </a:r>
            <a:r>
              <a:rPr lang="ru-RU" sz="5400" dirty="0" smtClean="0">
                <a:latin typeface="Times New Roman" pitchFamily="18" charset="0"/>
                <a:cs typeface="Times New Roman" pitchFamily="18" charset="0"/>
              </a:rPr>
              <a:t/>
            </a:r>
            <a:br>
              <a:rPr lang="ru-RU" sz="5400" dirty="0" smtClean="0">
                <a:latin typeface="Times New Roman" pitchFamily="18" charset="0"/>
                <a:cs typeface="Times New Roman" pitchFamily="18" charset="0"/>
              </a:rPr>
            </a:br>
            <a:r>
              <a:rPr lang="ru-RU" sz="5400" dirty="0" smtClean="0">
                <a:latin typeface="Times New Roman" pitchFamily="18" charset="0"/>
                <a:cs typeface="Times New Roman" pitchFamily="18" charset="0"/>
              </a:rPr>
              <a:t>25,900</a:t>
            </a:r>
            <a:br>
              <a:rPr lang="ru-RU" sz="5400" dirty="0" smtClean="0">
                <a:latin typeface="Times New Roman" pitchFamily="18" charset="0"/>
                <a:cs typeface="Times New Roman" pitchFamily="18" charset="0"/>
              </a:rPr>
            </a:br>
            <a:r>
              <a:rPr lang="ru-RU" sz="5400" dirty="0" smtClean="0">
                <a:latin typeface="Times New Roman" pitchFamily="18" charset="0"/>
                <a:cs typeface="Times New Roman" pitchFamily="18" charset="0"/>
              </a:rPr>
              <a:t>26,060</a:t>
            </a:r>
            <a:endParaRPr lang="ru-RU" sz="5400" dirty="0">
              <a:latin typeface="Times New Roman" pitchFamily="18" charset="0"/>
              <a:cs typeface="Times New Roman" pitchFamily="18" charset="0"/>
            </a:endParaRPr>
          </a:p>
        </p:txBody>
      </p:sp>
      <p:sp>
        <p:nvSpPr>
          <p:cNvPr id="3" name="TextBox 2"/>
          <p:cNvSpPr txBox="1"/>
          <p:nvPr/>
        </p:nvSpPr>
        <p:spPr>
          <a:xfrm>
            <a:off x="6786578" y="6000768"/>
            <a:ext cx="1928826" cy="584775"/>
          </a:xfrm>
          <a:prstGeom prst="rect">
            <a:avLst/>
          </a:prstGeom>
          <a:noFill/>
        </p:spPr>
        <p:txBody>
          <a:bodyPr wrap="square" rtlCol="0">
            <a:spAutoFit/>
          </a:bodyPr>
          <a:lstStyle/>
          <a:p>
            <a:r>
              <a:rPr lang="ru-RU" sz="3200" b="1" dirty="0" smtClean="0">
                <a:latin typeface="Times New Roman" pitchFamily="18" charset="0"/>
                <a:cs typeface="Times New Roman" pitchFamily="18" charset="0"/>
                <a:hlinkClick r:id="" action="ppaction://noaction"/>
              </a:rPr>
              <a:t>ФАКТ</a:t>
            </a:r>
            <a:endParaRPr lang="ru-RU" sz="3200" b="1" dirty="0">
              <a:latin typeface="Times New Roman" pitchFamily="18" charset="0"/>
              <a:cs typeface="Times New Roman" pitchFamily="18" charset="0"/>
            </a:endParaRPr>
          </a:p>
        </p:txBody>
      </p:sp>
      <p:pic>
        <p:nvPicPr>
          <p:cNvPr id="6" name="Рисунок 5" descr="ae78a60fa55dc6d94183c165e0267f8c.jpg"/>
          <p:cNvPicPr>
            <a:picLocks noChangeAspect="1"/>
          </p:cNvPicPr>
          <p:nvPr/>
        </p:nvPicPr>
        <p:blipFill>
          <a:blip r:embed="rId2" cstate="print"/>
          <a:stretch>
            <a:fillRect/>
          </a:stretch>
        </p:blipFill>
        <p:spPr>
          <a:xfrm>
            <a:off x="5929322" y="1357298"/>
            <a:ext cx="2750110" cy="3845062"/>
          </a:xfrm>
          <a:prstGeom prst="rect">
            <a:avLst/>
          </a:prstGeom>
        </p:spPr>
      </p:pic>
      <p:pic>
        <p:nvPicPr>
          <p:cNvPr id="7" name="Рисунок 6" descr="wg_druzhinnica_sanitarka_na_pole_boja_aslamazjan_vojna_2018_10_ochen_redkaja_chistaja.jpg"/>
          <p:cNvPicPr>
            <a:picLocks noChangeAspect="1"/>
          </p:cNvPicPr>
          <p:nvPr/>
        </p:nvPicPr>
        <p:blipFill>
          <a:blip r:embed="rId3" cstate="print"/>
          <a:stretch>
            <a:fillRect/>
          </a:stretch>
        </p:blipFill>
        <p:spPr>
          <a:xfrm>
            <a:off x="428596" y="2500306"/>
            <a:ext cx="2643206" cy="3934074"/>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3725866"/>
          </a:xfrm>
        </p:spPr>
        <p:txBody>
          <a:bodyPr>
            <a:noAutofit/>
          </a:bodyPr>
          <a:lstStyle/>
          <a:p>
            <a:pPr algn="just"/>
            <a:r>
              <a:rPr lang="ru-RU" sz="2400" b="1" i="1" dirty="0" smtClean="0">
                <a:solidFill>
                  <a:schemeClr val="tx2"/>
                </a:solidFill>
                <a:latin typeface="Times New Roman" pitchFamily="18" charset="0"/>
                <a:cs typeface="Times New Roman" pitchFamily="18" charset="0"/>
              </a:rPr>
              <a:t>26,6 миллионов человек погибли на войне</a:t>
            </a:r>
            <a:br>
              <a:rPr lang="ru-RU" sz="2400" b="1" i="1" dirty="0" smtClean="0">
                <a:solidFill>
                  <a:schemeClr val="tx2"/>
                </a:solidFill>
                <a:latin typeface="Times New Roman" pitchFamily="18" charset="0"/>
                <a:cs typeface="Times New Roman" pitchFamily="18" charset="0"/>
              </a:rPr>
            </a:br>
            <a:r>
              <a:rPr lang="ru-RU" sz="2400" dirty="0" smtClean="0">
                <a:solidFill>
                  <a:schemeClr val="tx2"/>
                </a:solidFill>
                <a:latin typeface="Times New Roman" pitchFamily="18" charset="0"/>
                <a:cs typeface="Times New Roman" pitchFamily="18" charset="0"/>
              </a:rPr>
              <a:t>После окончания войны Иосиф Виссарионович Сталин, Верховный главнокомандующий Вооруженными Силами страны, назвал «официальную» цифру погибших за время боевых действий в 7 миллионов человек. Реальные подсчеты погибшего населения начались только в конце 80-х годов, но до сих пор вопрос о реальном количестве погибших остается открытым. Согласно современным данным Министерства обороны РФ, за время Великой Отечественной войны общие людские потери СССР составили около 26,6 миллионов человек.</a:t>
            </a:r>
            <a:br>
              <a:rPr lang="ru-RU" sz="2400" dirty="0" smtClean="0">
                <a:solidFill>
                  <a:schemeClr val="tx2"/>
                </a:solidFill>
                <a:latin typeface="Times New Roman" pitchFamily="18" charset="0"/>
                <a:cs typeface="Times New Roman" pitchFamily="18" charset="0"/>
              </a:rPr>
            </a:br>
            <a:endParaRPr lang="ru-RU" sz="2400" dirty="0">
              <a:solidFill>
                <a:schemeClr val="tx2"/>
              </a:solidFill>
              <a:latin typeface="Times New Roman" pitchFamily="18" charset="0"/>
              <a:cs typeface="Times New Roman" pitchFamily="18" charset="0"/>
            </a:endParaRPr>
          </a:p>
        </p:txBody>
      </p:sp>
      <p:pic>
        <p:nvPicPr>
          <p:cNvPr id="4" name="Содержимое 3" descr="https://profstankin.ru/wp-content/uploads/2023/05/vov5-edited.jpg"/>
          <p:cNvPicPr>
            <a:picLocks noGrp="1"/>
          </p:cNvPicPr>
          <p:nvPr>
            <p:ph idx="1"/>
          </p:nvPr>
        </p:nvPicPr>
        <p:blipFill>
          <a:blip r:embed="rId3" cstate="print"/>
          <a:stretch>
            <a:fillRect/>
          </a:stretch>
        </p:blipFill>
        <p:spPr bwMode="auto">
          <a:xfrm>
            <a:off x="2000232" y="4000504"/>
            <a:ext cx="4643470" cy="2625725"/>
          </a:xfrm>
          <a:prstGeom prst="rect">
            <a:avLst/>
          </a:prstGeom>
          <a:noFill/>
          <a:ln w="9525">
            <a:noFill/>
            <a:miter lim="800000"/>
            <a:headEnd/>
            <a:tailEnd/>
          </a:ln>
        </p:spPr>
      </p:pic>
      <p:pic>
        <p:nvPicPr>
          <p:cNvPr id="5" name="Bulat_Okudzhava_-_Nam_nuzhna_odna_pobeda_28499694.mp3">
            <a:hlinkClick r:id="" action="ppaction://media"/>
          </p:cNvPr>
          <p:cNvPicPr>
            <a:picLocks noRot="1" noChangeAspect="1"/>
          </p:cNvPicPr>
          <p:nvPr>
            <a:audioFile r:link="rId1"/>
          </p:nvPr>
        </p:nvPicPr>
        <p:blipFill>
          <a:blip r:embed="rId4" cstate="print"/>
          <a:stretch>
            <a:fillRect/>
          </a:stretch>
        </p:blipFill>
        <p:spPr>
          <a:xfrm>
            <a:off x="7858148" y="6072206"/>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793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4797436"/>
          </a:xfrm>
        </p:spPr>
        <p:txBody>
          <a:bodyPr>
            <a:normAutofit fontScale="90000"/>
          </a:bodyPr>
          <a:lstStyle/>
          <a:p>
            <a:pPr lvl="0" algn="l"/>
            <a:r>
              <a:rPr lang="ru-RU" b="1" dirty="0" smtClean="0">
                <a:solidFill>
                  <a:schemeClr val="tx2"/>
                </a:solidFill>
                <a:latin typeface="Times New Roman" pitchFamily="18" charset="0"/>
                <a:cs typeface="Times New Roman" pitchFamily="18" charset="0"/>
              </a:rPr>
              <a:t>                    10 задание.</a:t>
            </a:r>
            <a:br>
              <a:rPr lang="ru-RU" b="1" dirty="0" smtClean="0">
                <a:solidFill>
                  <a:schemeClr val="tx2"/>
                </a:solidFill>
                <a:latin typeface="Times New Roman" pitchFamily="18" charset="0"/>
                <a:cs typeface="Times New Roman" pitchFamily="18" charset="0"/>
              </a:rPr>
            </a:br>
            <a:r>
              <a:rPr lang="ru-RU" b="1" dirty="0" smtClean="0">
                <a:solidFill>
                  <a:schemeClr val="tx2"/>
                </a:solidFill>
                <a:latin typeface="Times New Roman" pitchFamily="18" charset="0"/>
                <a:cs typeface="Times New Roman" pitchFamily="18" charset="0"/>
              </a:rPr>
              <a:t> Реши примеры и составь слово</a:t>
            </a:r>
            <a:r>
              <a:rPr lang="ru-RU" dirty="0" smtClean="0">
                <a:solidFill>
                  <a:schemeClr val="tx2"/>
                </a:solidFill>
                <a:latin typeface="Times New Roman" pitchFamily="18" charset="0"/>
                <a:cs typeface="Times New Roman" pitchFamily="18" charset="0"/>
              </a:rPr>
              <a:t>.</a:t>
            </a:r>
            <a:r>
              <a:rPr lang="en-US" dirty="0" smtClean="0">
                <a:solidFill>
                  <a:schemeClr val="tx2"/>
                </a:solidFill>
                <a:latin typeface="Times New Roman" pitchFamily="18" charset="0"/>
                <a:cs typeface="Times New Roman" pitchFamily="18" charset="0"/>
              </a:rPr>
              <a:t/>
            </a:r>
            <a:br>
              <a:rPr lang="en-US" dirty="0" smtClean="0">
                <a:solidFill>
                  <a:schemeClr val="tx2"/>
                </a:solidFill>
                <a:latin typeface="Times New Roman" pitchFamily="18" charset="0"/>
                <a:cs typeface="Times New Roman" pitchFamily="18" charset="0"/>
              </a:rPr>
            </a:br>
            <a:r>
              <a:rPr lang="en-US" dirty="0" smtClean="0">
                <a:solidFill>
                  <a:schemeClr val="tx2"/>
                </a:solidFill>
                <a:latin typeface="Times New Roman" pitchFamily="18" charset="0"/>
                <a:cs typeface="Times New Roman" pitchFamily="18" charset="0"/>
              </a:rPr>
              <a:t/>
            </a:r>
            <a:br>
              <a:rPr lang="en-US" dirty="0" smtClean="0">
                <a:solidFill>
                  <a:schemeClr val="tx2"/>
                </a:solidFill>
                <a:latin typeface="Times New Roman" pitchFamily="18" charset="0"/>
                <a:cs typeface="Times New Roman" pitchFamily="18" charset="0"/>
              </a:rPr>
            </a:br>
            <a:r>
              <a:rPr lang="en-US" dirty="0" smtClean="0">
                <a:latin typeface="Times New Roman" pitchFamily="18" charset="0"/>
                <a:cs typeface="Times New Roman" pitchFamily="18" charset="0"/>
              </a:rPr>
              <a:t>1) </a:t>
            </a:r>
            <a:r>
              <a:rPr lang="ru-RU" dirty="0" smtClean="0">
                <a:latin typeface="Times New Roman" pitchFamily="18" charset="0"/>
                <a:cs typeface="Times New Roman" pitchFamily="18" charset="0"/>
              </a:rPr>
              <a:t>6,2+8,23+18,57=?</a:t>
            </a:r>
            <a:br>
              <a:rPr lang="ru-RU" dirty="0" smtClean="0">
                <a:latin typeface="Times New Roman" pitchFamily="18" charset="0"/>
                <a:cs typeface="Times New Roman" pitchFamily="18" charset="0"/>
              </a:rPr>
            </a:br>
            <a:r>
              <a:rPr lang="en-US" dirty="0" smtClean="0">
                <a:latin typeface="Times New Roman" pitchFamily="18" charset="0"/>
                <a:cs typeface="Times New Roman" pitchFamily="18" charset="0"/>
              </a:rPr>
              <a:t>2) </a:t>
            </a:r>
            <a:r>
              <a:rPr lang="ru-RU" dirty="0" smtClean="0">
                <a:latin typeface="Times New Roman" pitchFamily="18" charset="0"/>
                <a:cs typeface="Times New Roman" pitchFamily="18" charset="0"/>
              </a:rPr>
              <a:t>2000:50-28=?</a:t>
            </a:r>
            <a:br>
              <a:rPr lang="ru-RU" dirty="0" smtClean="0">
                <a:latin typeface="Times New Roman" pitchFamily="18" charset="0"/>
                <a:cs typeface="Times New Roman" pitchFamily="18" charset="0"/>
              </a:rPr>
            </a:br>
            <a:r>
              <a:rPr lang="en-US" dirty="0" smtClean="0">
                <a:latin typeface="Times New Roman" pitchFamily="18" charset="0"/>
                <a:cs typeface="Times New Roman" pitchFamily="18" charset="0"/>
              </a:rPr>
              <a:t>3) </a:t>
            </a:r>
            <a:r>
              <a:rPr lang="ru-RU" dirty="0" smtClean="0">
                <a:latin typeface="Times New Roman" pitchFamily="18" charset="0"/>
                <a:cs typeface="Times New Roman" pitchFamily="18" charset="0"/>
              </a:rPr>
              <a:t>405,3:3-119,1=?</a:t>
            </a:r>
            <a:br>
              <a:rPr lang="ru-RU" dirty="0" smtClean="0">
                <a:latin typeface="Times New Roman" pitchFamily="18" charset="0"/>
                <a:cs typeface="Times New Roman" pitchFamily="18" charset="0"/>
              </a:rPr>
            </a:br>
            <a:r>
              <a:rPr lang="en-US" dirty="0" smtClean="0">
                <a:latin typeface="Times New Roman" pitchFamily="18" charset="0"/>
                <a:cs typeface="Times New Roman" pitchFamily="18" charset="0"/>
              </a:rPr>
              <a:t>4) </a:t>
            </a:r>
            <a:r>
              <a:rPr lang="ru-RU" dirty="0" smtClean="0">
                <a:latin typeface="Times New Roman" pitchFamily="18" charset="0"/>
                <a:cs typeface="Times New Roman" pitchFamily="18" charset="0"/>
              </a:rPr>
              <a:t>20*0,15=?</a:t>
            </a:r>
            <a:r>
              <a:rPr lang="ru-RU" b="1" dirty="0" smtClean="0"/>
              <a:t/>
            </a:r>
            <a:br>
              <a:rPr lang="ru-RU" b="1" dirty="0" smtClean="0"/>
            </a:br>
            <a:endParaRPr lang="ru-RU" dirty="0">
              <a:solidFill>
                <a:schemeClr val="tx2"/>
              </a:solidFill>
              <a:latin typeface="Times New Roman" pitchFamily="18" charset="0"/>
              <a:cs typeface="Times New Roman" pitchFamily="18" charset="0"/>
            </a:endParaRPr>
          </a:p>
        </p:txBody>
      </p:sp>
      <p:pic>
        <p:nvPicPr>
          <p:cNvPr id="5" name="Рисунок 4" descr="php3SVsmQ_kvest-ko-dnyu-pionerii_html_5d53454073110f0d.jpg"/>
          <p:cNvPicPr>
            <a:picLocks noChangeAspect="1"/>
          </p:cNvPicPr>
          <p:nvPr/>
        </p:nvPicPr>
        <p:blipFill>
          <a:blip r:embed="rId2" cstate="print"/>
          <a:stretch>
            <a:fillRect/>
          </a:stretch>
        </p:blipFill>
        <p:spPr>
          <a:xfrm>
            <a:off x="3786182" y="3929066"/>
            <a:ext cx="5107816" cy="2643206"/>
          </a:xfrm>
          <a:prstGeom prst="rect">
            <a:avLst/>
          </a:prstGeom>
        </p:spPr>
      </p:pic>
      <p:sp>
        <p:nvSpPr>
          <p:cNvPr id="6" name="TextBox 5"/>
          <p:cNvSpPr txBox="1"/>
          <p:nvPr/>
        </p:nvSpPr>
        <p:spPr>
          <a:xfrm>
            <a:off x="428596" y="6072206"/>
            <a:ext cx="2000264" cy="584775"/>
          </a:xfrm>
          <a:prstGeom prst="rect">
            <a:avLst/>
          </a:prstGeom>
          <a:noFill/>
        </p:spPr>
        <p:txBody>
          <a:bodyPr wrap="square" rtlCol="0">
            <a:spAutoFit/>
          </a:bodyPr>
          <a:lstStyle/>
          <a:p>
            <a:r>
              <a:rPr lang="ru-RU" sz="3200" b="1" dirty="0" smtClean="0">
                <a:latin typeface="Times New Roman" pitchFamily="18" charset="0"/>
                <a:cs typeface="Times New Roman" pitchFamily="18" charset="0"/>
                <a:hlinkClick r:id="rId3" action="ppaction://hlinksldjump"/>
              </a:rPr>
              <a:t>ОТВЕТ</a:t>
            </a:r>
            <a:endParaRPr lang="ru-RU" sz="32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8"/>
          <p:cNvSpPr>
            <a:spLocks noGrp="1"/>
          </p:cNvSpPr>
          <p:nvPr>
            <p:ph type="title"/>
          </p:nvPr>
        </p:nvSpPr>
        <p:spPr>
          <a:xfrm>
            <a:off x="457200" y="274638"/>
            <a:ext cx="8229600" cy="6297634"/>
          </a:xfrm>
        </p:spPr>
        <p:txBody>
          <a:bodyPr>
            <a:normAutofit fontScale="90000"/>
          </a:bodyPr>
          <a:lstStyle/>
          <a:p>
            <a:pPr lvl="0" algn="l"/>
            <a:r>
              <a:rPr lang="en-US" b="1" dirty="0" smtClean="0">
                <a:solidFill>
                  <a:schemeClr val="tx2"/>
                </a:solidFill>
                <a:latin typeface="Times New Roman" pitchFamily="18" charset="0"/>
                <a:cs typeface="Times New Roman" pitchFamily="18" charset="0"/>
              </a:rPr>
              <a:t>                     </a:t>
            </a:r>
            <a:r>
              <a:rPr lang="ru-RU" b="1" dirty="0" smtClean="0">
                <a:solidFill>
                  <a:schemeClr val="tx2"/>
                </a:solidFill>
                <a:latin typeface="Times New Roman" pitchFamily="18" charset="0"/>
                <a:cs typeface="Times New Roman" pitchFamily="18" charset="0"/>
              </a:rPr>
              <a:t>ОТВЕТ:</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sz="5300" dirty="0" smtClean="0">
                <a:latin typeface="Times New Roman" pitchFamily="18" charset="0"/>
                <a:cs typeface="Times New Roman" pitchFamily="18" charset="0"/>
              </a:rPr>
              <a:t>1) 453+822=1275</a:t>
            </a:r>
            <a:br>
              <a:rPr lang="ru-RU" sz="5300" dirty="0" smtClean="0">
                <a:latin typeface="Times New Roman" pitchFamily="18" charset="0"/>
                <a:cs typeface="Times New Roman" pitchFamily="18" charset="0"/>
              </a:rPr>
            </a:br>
            <a:r>
              <a:rPr lang="ru-RU" sz="5300" dirty="0" smtClean="0">
                <a:latin typeface="Times New Roman" pitchFamily="18" charset="0"/>
                <a:cs typeface="Times New Roman" pitchFamily="18" charset="0"/>
              </a:rPr>
              <a:t>2) 13,06+1,94=15</a:t>
            </a:r>
            <a:br>
              <a:rPr lang="ru-RU" sz="5300" dirty="0" smtClean="0">
                <a:latin typeface="Times New Roman" pitchFamily="18" charset="0"/>
                <a:cs typeface="Times New Roman" pitchFamily="18" charset="0"/>
              </a:rPr>
            </a:br>
            <a:r>
              <a:rPr lang="ru-RU" sz="5300" dirty="0" smtClean="0">
                <a:latin typeface="Times New Roman" pitchFamily="18" charset="0"/>
                <a:cs typeface="Times New Roman" pitchFamily="18" charset="0"/>
              </a:rPr>
              <a:t>3) 275:5=255</a:t>
            </a:r>
            <a:br>
              <a:rPr lang="ru-RU" sz="5300" dirty="0" smtClean="0">
                <a:latin typeface="Times New Roman" pitchFamily="18" charset="0"/>
                <a:cs typeface="Times New Roman" pitchFamily="18" charset="0"/>
              </a:rPr>
            </a:br>
            <a:r>
              <a:rPr lang="ru-RU" sz="5300" dirty="0" smtClean="0">
                <a:latin typeface="Times New Roman" pitchFamily="18" charset="0"/>
                <a:cs typeface="Times New Roman" pitchFamily="18" charset="0"/>
              </a:rPr>
              <a:t>4) 255-253=2</a:t>
            </a:r>
            <a:br>
              <a:rPr lang="ru-RU" sz="5300" dirty="0" smtClean="0">
                <a:latin typeface="Times New Roman" pitchFamily="18" charset="0"/>
                <a:cs typeface="Times New Roman" pitchFamily="18" charset="0"/>
              </a:rPr>
            </a:br>
            <a:r>
              <a:rPr lang="ru-RU" sz="5300" dirty="0" smtClean="0">
                <a:latin typeface="Times New Roman" pitchFamily="18" charset="0"/>
                <a:cs typeface="Times New Roman" pitchFamily="18" charset="0"/>
              </a:rPr>
              <a:t>5) 2+15=</a:t>
            </a:r>
            <a:r>
              <a:rPr lang="ru-RU" sz="5300" b="1" dirty="0" smtClean="0">
                <a:latin typeface="Times New Roman" pitchFamily="18" charset="0"/>
                <a:cs typeface="Times New Roman" pitchFamily="18" charset="0"/>
              </a:rPr>
              <a:t>17</a:t>
            </a:r>
            <a:r>
              <a:rPr lang="ru-RU" dirty="0" smtClean="0"/>
              <a:t/>
            </a:r>
            <a:br>
              <a:rPr lang="ru-RU" dirty="0" smtClean="0"/>
            </a:br>
            <a:r>
              <a:rPr lang="ru-RU" dirty="0" smtClean="0">
                <a:solidFill>
                  <a:schemeClr val="tx1"/>
                </a:solidFill>
                <a:latin typeface="Times New Roman" pitchFamily="18" charset="0"/>
                <a:cs typeface="Times New Roman" pitchFamily="18" charset="0"/>
              </a:rPr>
              <a:t/>
            </a:r>
            <a:br>
              <a:rPr lang="ru-RU" dirty="0" smtClean="0">
                <a:solidFill>
                  <a:schemeClr val="tx1"/>
                </a:solidFill>
                <a:latin typeface="Times New Roman" pitchFamily="18" charset="0"/>
                <a:cs typeface="Times New Roman" pitchFamily="18" charset="0"/>
              </a:rPr>
            </a:br>
            <a:endParaRPr lang="ru-RU" dirty="0"/>
          </a:p>
        </p:txBody>
      </p:sp>
      <p:sp>
        <p:nvSpPr>
          <p:cNvPr id="11" name="TextBox 10"/>
          <p:cNvSpPr txBox="1"/>
          <p:nvPr/>
        </p:nvSpPr>
        <p:spPr>
          <a:xfrm>
            <a:off x="7143768" y="6000768"/>
            <a:ext cx="1643074" cy="584775"/>
          </a:xfrm>
          <a:prstGeom prst="rect">
            <a:avLst/>
          </a:prstGeom>
          <a:noFill/>
        </p:spPr>
        <p:txBody>
          <a:bodyPr wrap="square" rtlCol="0">
            <a:spAutoFit/>
          </a:bodyPr>
          <a:lstStyle/>
          <a:p>
            <a:r>
              <a:rPr lang="ru-RU" sz="3200" b="1" dirty="0" smtClean="0">
                <a:latin typeface="Times New Roman" pitchFamily="18" charset="0"/>
                <a:cs typeface="Times New Roman" pitchFamily="18" charset="0"/>
                <a:hlinkClick r:id="rId2" action="ppaction://hlinksldjump"/>
              </a:rPr>
              <a:t>ФАКТ</a:t>
            </a:r>
            <a:endParaRPr lang="ru-RU" sz="3200" b="1" dirty="0">
              <a:latin typeface="Times New Roman" pitchFamily="18" charset="0"/>
              <a:cs typeface="Times New Roman" pitchFamily="18" charset="0"/>
            </a:endParaRPr>
          </a:p>
        </p:txBody>
      </p:sp>
      <p:pic>
        <p:nvPicPr>
          <p:cNvPr id="5" name="Рисунок 4" descr="Screenshot_20250321_144200_com.yandex.browser_edit_50014182625700.jpg"/>
          <p:cNvPicPr>
            <a:picLocks noChangeAspect="1"/>
          </p:cNvPicPr>
          <p:nvPr/>
        </p:nvPicPr>
        <p:blipFill>
          <a:blip r:embed="rId3" cstate="print"/>
          <a:stretch>
            <a:fillRect/>
          </a:stretch>
        </p:blipFill>
        <p:spPr>
          <a:xfrm>
            <a:off x="4929190" y="3071810"/>
            <a:ext cx="3276267" cy="2815163"/>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154626"/>
          </a:xfrm>
        </p:spPr>
        <p:txBody>
          <a:bodyPr/>
          <a:lstStyle/>
          <a:p>
            <a:pPr lvl="0" algn="l"/>
            <a:r>
              <a:rPr lang="ru-RU" sz="4800" b="1" dirty="0" smtClean="0">
                <a:solidFill>
                  <a:schemeClr val="tx2"/>
                </a:solidFill>
                <a:latin typeface="Times New Roman" pitchFamily="18" charset="0"/>
                <a:cs typeface="Times New Roman" pitchFamily="18" charset="0"/>
              </a:rPr>
              <a:t>                   ОТВЕТ:</a:t>
            </a:r>
            <a:r>
              <a:rPr lang="ru-RU" b="1" dirty="0" smtClean="0">
                <a:solidFill>
                  <a:schemeClr val="tx2"/>
                </a:solidFill>
                <a:latin typeface="Times New Roman" pitchFamily="18" charset="0"/>
                <a:cs typeface="Times New Roman" pitchFamily="18" charset="0"/>
              </a:rPr>
              <a:t/>
            </a:r>
            <a:br>
              <a:rPr lang="ru-RU" b="1" dirty="0" smtClean="0">
                <a:solidFill>
                  <a:schemeClr val="tx2"/>
                </a:solidFill>
                <a:latin typeface="Times New Roman" pitchFamily="18" charset="0"/>
                <a:cs typeface="Times New Roman" pitchFamily="18" charset="0"/>
              </a:rPr>
            </a:br>
            <a:r>
              <a:rPr lang="ru-RU" b="1" dirty="0" smtClean="0">
                <a:solidFill>
                  <a:schemeClr val="tx2"/>
                </a:solidFill>
                <a:latin typeface="Times New Roman" pitchFamily="18" charset="0"/>
                <a:cs typeface="Times New Roman" pitchFamily="18" charset="0"/>
              </a:rPr>
              <a:t/>
            </a:r>
            <a:br>
              <a:rPr lang="ru-RU" b="1" dirty="0" smtClean="0">
                <a:solidFill>
                  <a:schemeClr val="tx2"/>
                </a:solidFill>
                <a:latin typeface="Times New Roman" pitchFamily="18" charset="0"/>
                <a:cs typeface="Times New Roman" pitchFamily="18" charset="0"/>
              </a:rPr>
            </a:br>
            <a:r>
              <a:rPr lang="ru-RU" dirty="0" smtClean="0">
                <a:latin typeface="Times New Roman" pitchFamily="18" charset="0"/>
                <a:cs typeface="Times New Roman" pitchFamily="18" charset="0"/>
              </a:rPr>
              <a:t>1) </a:t>
            </a:r>
            <a:r>
              <a:rPr lang="ru-RU" sz="4800" dirty="0" smtClean="0">
                <a:latin typeface="Times New Roman" pitchFamily="18" charset="0"/>
                <a:cs typeface="Times New Roman" pitchFamily="18" charset="0"/>
              </a:rPr>
              <a:t>6,2+8,23+18,57=33-Я</a:t>
            </a:r>
            <a:br>
              <a:rPr lang="ru-RU" sz="4800" dirty="0" smtClean="0">
                <a:latin typeface="Times New Roman" pitchFamily="18" charset="0"/>
                <a:cs typeface="Times New Roman" pitchFamily="18" charset="0"/>
              </a:rPr>
            </a:br>
            <a:r>
              <a:rPr lang="ru-RU" sz="4800" dirty="0" smtClean="0">
                <a:latin typeface="Times New Roman" pitchFamily="18" charset="0"/>
                <a:cs typeface="Times New Roman" pitchFamily="18" charset="0"/>
              </a:rPr>
              <a:t>2) 2000:50-28=12-К</a:t>
            </a:r>
            <a:br>
              <a:rPr lang="ru-RU" sz="4800" dirty="0" smtClean="0">
                <a:latin typeface="Times New Roman" pitchFamily="18" charset="0"/>
                <a:cs typeface="Times New Roman" pitchFamily="18" charset="0"/>
              </a:rPr>
            </a:br>
            <a:r>
              <a:rPr lang="ru-RU" sz="4800" dirty="0" smtClean="0">
                <a:latin typeface="Times New Roman" pitchFamily="18" charset="0"/>
                <a:cs typeface="Times New Roman" pitchFamily="18" charset="0"/>
              </a:rPr>
              <a:t>3) 405,3:3-119,1=16-О</a:t>
            </a:r>
            <a:br>
              <a:rPr lang="ru-RU" sz="4800" dirty="0" smtClean="0">
                <a:latin typeface="Times New Roman" pitchFamily="18" charset="0"/>
                <a:cs typeface="Times New Roman" pitchFamily="18" charset="0"/>
              </a:rPr>
            </a:br>
            <a:r>
              <a:rPr lang="ru-RU" sz="4800" dirty="0" smtClean="0">
                <a:latin typeface="Times New Roman" pitchFamily="18" charset="0"/>
                <a:cs typeface="Times New Roman" pitchFamily="18" charset="0"/>
              </a:rPr>
              <a:t>4) 20*0,15=3-В</a:t>
            </a:r>
            <a:r>
              <a:rPr lang="ru-RU" b="1" dirty="0" smtClean="0"/>
              <a:t/>
            </a:r>
            <a:br>
              <a:rPr lang="ru-RU" b="1" dirty="0" smtClean="0"/>
            </a:br>
            <a:endParaRPr lang="ru-RU" b="1" dirty="0">
              <a:solidFill>
                <a:schemeClr val="tx2"/>
              </a:solidFill>
              <a:latin typeface="Times New Roman" pitchFamily="18" charset="0"/>
              <a:cs typeface="Times New Roman" pitchFamily="18" charset="0"/>
            </a:endParaRPr>
          </a:p>
        </p:txBody>
      </p:sp>
      <p:sp>
        <p:nvSpPr>
          <p:cNvPr id="3" name="TextBox 2"/>
          <p:cNvSpPr txBox="1"/>
          <p:nvPr/>
        </p:nvSpPr>
        <p:spPr>
          <a:xfrm>
            <a:off x="428596" y="5857892"/>
            <a:ext cx="1714512" cy="584775"/>
          </a:xfrm>
          <a:prstGeom prst="rect">
            <a:avLst/>
          </a:prstGeom>
          <a:noFill/>
        </p:spPr>
        <p:txBody>
          <a:bodyPr wrap="square" rtlCol="0">
            <a:spAutoFit/>
          </a:bodyPr>
          <a:lstStyle/>
          <a:p>
            <a:r>
              <a:rPr lang="ru-RU" sz="3200" b="1" dirty="0" smtClean="0">
                <a:latin typeface="Times New Roman" pitchFamily="18" charset="0"/>
                <a:cs typeface="Times New Roman" pitchFamily="18" charset="0"/>
                <a:hlinkClick r:id="rId2" action="ppaction://hlinksldjump"/>
              </a:rPr>
              <a:t>ФАКТ</a:t>
            </a:r>
            <a:endParaRPr lang="ru-RU" sz="3200" b="1" dirty="0">
              <a:latin typeface="Times New Roman" pitchFamily="18" charset="0"/>
              <a:cs typeface="Times New Roman" pitchFamily="18" charset="0"/>
            </a:endParaRPr>
          </a:p>
        </p:txBody>
      </p:sp>
      <p:pic>
        <p:nvPicPr>
          <p:cNvPr id="7" name="Рисунок 6" descr="6bcdcd0396fa.jpg"/>
          <p:cNvPicPr>
            <a:picLocks noChangeAspect="1"/>
          </p:cNvPicPr>
          <p:nvPr/>
        </p:nvPicPr>
        <p:blipFill>
          <a:blip r:embed="rId3" cstate="print"/>
          <a:stretch>
            <a:fillRect/>
          </a:stretch>
        </p:blipFill>
        <p:spPr>
          <a:xfrm>
            <a:off x="4714876" y="4214818"/>
            <a:ext cx="4071966" cy="2289308"/>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28604"/>
            <a:ext cx="8229600" cy="2428892"/>
          </a:xfrm>
        </p:spPr>
        <p:txBody>
          <a:bodyPr>
            <a:noAutofit/>
          </a:bodyPr>
          <a:lstStyle/>
          <a:p>
            <a:pPr algn="just"/>
            <a:r>
              <a:rPr lang="ru-RU" sz="2400" b="1" i="1" dirty="0" smtClean="0">
                <a:solidFill>
                  <a:schemeClr val="tx2"/>
                </a:solidFill>
                <a:latin typeface="Times New Roman" pitchFamily="18" charset="0"/>
                <a:cs typeface="Times New Roman" pitchFamily="18" charset="0"/>
              </a:rPr>
              <a:t>Плененный сын Сталина. </a:t>
            </a:r>
            <a:r>
              <a:rPr lang="ru-RU" sz="2400" dirty="0" smtClean="0">
                <a:solidFill>
                  <a:schemeClr val="tx2"/>
                </a:solidFill>
                <a:latin typeface="Times New Roman" pitchFamily="18" charset="0"/>
                <a:cs typeface="Times New Roman" pitchFamily="18" charset="0"/>
              </a:rPr>
              <a:t>На</a:t>
            </a:r>
            <a:r>
              <a:rPr lang="ru-RU" sz="2400" b="1" i="1" dirty="0" smtClean="0">
                <a:solidFill>
                  <a:schemeClr val="tx2"/>
                </a:solidFill>
                <a:latin typeface="Times New Roman" pitchFamily="18" charset="0"/>
                <a:cs typeface="Times New Roman" pitchFamily="18" charset="0"/>
              </a:rPr>
              <a:t> </a:t>
            </a:r>
            <a:r>
              <a:rPr lang="ru-RU" sz="2400" dirty="0" smtClean="0">
                <a:solidFill>
                  <a:schemeClr val="tx2"/>
                </a:solidFill>
                <a:latin typeface="Times New Roman" pitchFamily="18" charset="0"/>
                <a:cs typeface="Times New Roman" pitchFamily="18" charset="0"/>
              </a:rPr>
              <a:t>войне был пленен сын Сталина — Яков Джугашвили. Фашисты предложили Сталину обменять сына на фельдмаршала Паулюса, который пребывал в плену у советских войск. Советский главнокомандующий отказался, заявив, что солдата не меняют на фельдмаршала. Незадолго до прихода советской армии, Якова расстреляли.</a:t>
            </a:r>
            <a:br>
              <a:rPr lang="ru-RU" sz="2400" dirty="0" smtClean="0">
                <a:solidFill>
                  <a:schemeClr val="tx2"/>
                </a:solidFill>
                <a:latin typeface="Times New Roman" pitchFamily="18" charset="0"/>
                <a:cs typeface="Times New Roman" pitchFamily="18" charset="0"/>
              </a:rPr>
            </a:br>
            <a:endParaRPr lang="ru-RU" sz="2400" dirty="0">
              <a:solidFill>
                <a:schemeClr val="tx2"/>
              </a:solidFill>
              <a:latin typeface="Times New Roman" pitchFamily="18" charset="0"/>
              <a:cs typeface="Times New Roman" pitchFamily="18" charset="0"/>
            </a:endParaRPr>
          </a:p>
        </p:txBody>
      </p:sp>
      <p:pic>
        <p:nvPicPr>
          <p:cNvPr id="4" name="Содержимое 3" descr="https://profstankin.ru/wp-content/uploads/2023/05/883714836216.1436-edited.jpg"/>
          <p:cNvPicPr>
            <a:picLocks noGrp="1"/>
          </p:cNvPicPr>
          <p:nvPr>
            <p:ph idx="1"/>
          </p:nvPr>
        </p:nvPicPr>
        <p:blipFill>
          <a:blip r:embed="rId3" cstate="print"/>
          <a:stretch>
            <a:fillRect/>
          </a:stretch>
        </p:blipFill>
        <p:spPr bwMode="auto">
          <a:xfrm>
            <a:off x="2000232" y="2928934"/>
            <a:ext cx="5143536" cy="3768733"/>
          </a:xfrm>
          <a:prstGeom prst="rect">
            <a:avLst/>
          </a:prstGeom>
          <a:noFill/>
          <a:ln w="9525">
            <a:noFill/>
            <a:miter lim="800000"/>
            <a:headEnd/>
            <a:tailEnd/>
          </a:ln>
        </p:spPr>
      </p:pic>
      <p:pic>
        <p:nvPicPr>
          <p:cNvPr id="5" name="-_Ukhodil_Na_Vojjnu_Soldat_28499448.mp3">
            <a:hlinkClick r:id="" action="ppaction://media"/>
          </p:cNvPr>
          <p:cNvPicPr>
            <a:picLocks noRot="1" noChangeAspect="1"/>
          </p:cNvPicPr>
          <p:nvPr>
            <a:audioFile r:link="rId1"/>
          </p:nvPr>
        </p:nvPicPr>
        <p:blipFill>
          <a:blip r:embed="rId4" cstate="print"/>
          <a:stretch>
            <a:fillRect/>
          </a:stretch>
        </p:blipFill>
        <p:spPr>
          <a:xfrm>
            <a:off x="7858148" y="6072206"/>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023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6297634"/>
          </a:xfrm>
        </p:spPr>
        <p:txBody>
          <a:bodyPr>
            <a:normAutofit fontScale="90000"/>
          </a:bodyPr>
          <a:lstStyle/>
          <a:p>
            <a:pPr algn="l"/>
            <a:r>
              <a:rPr lang="ru-RU" sz="4900" b="1" dirty="0" smtClean="0">
                <a:solidFill>
                  <a:srgbClr val="FF0000"/>
                </a:solidFill>
                <a:latin typeface="Times New Roman" pitchFamily="18" charset="0"/>
                <a:cs typeface="Times New Roman" pitchFamily="18" charset="0"/>
              </a:rPr>
              <a:t>Подведение итогов викторины:</a:t>
            </a:r>
            <a:br>
              <a:rPr lang="ru-RU" sz="4900" b="1" dirty="0" smtClean="0">
                <a:solidFill>
                  <a:srgbClr val="FF0000"/>
                </a:solidFill>
                <a:latin typeface="Times New Roman" pitchFamily="18" charset="0"/>
                <a:cs typeface="Times New Roman" pitchFamily="18" charset="0"/>
              </a:rPr>
            </a:br>
            <a:r>
              <a:rPr lang="ru-RU" dirty="0" smtClean="0"/>
              <a:t/>
            </a:r>
            <a:br>
              <a:rPr lang="ru-RU" dirty="0" smtClean="0"/>
            </a:br>
            <a:r>
              <a:rPr lang="ru-RU" dirty="0" smtClean="0"/>
              <a:t>* </a:t>
            </a:r>
            <a:r>
              <a:rPr lang="ru-RU" dirty="0" smtClean="0">
                <a:latin typeface="Times New Roman" pitchFamily="18" charset="0"/>
                <a:cs typeface="Times New Roman" pitchFamily="18" charset="0"/>
              </a:rPr>
              <a:t>Сегодня я узнал…</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Было трудно…</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Я понял, что…</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Теперь я могу…</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Я научился…</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Я смог…</a:t>
            </a:r>
            <a:r>
              <a:rPr lang="ru-RU" dirty="0" smtClean="0"/>
              <a:t/>
            </a:r>
            <a:br>
              <a:rPr lang="ru-RU" dirty="0" smtClean="0"/>
            </a:br>
            <a:r>
              <a:rPr lang="ru-RU" dirty="0" smtClean="0"/>
              <a:t/>
            </a:r>
            <a:br>
              <a:rPr lang="ru-RU" dirty="0" smtClean="0"/>
            </a:br>
            <a:endParaRPr lang="ru-RU" dirty="0"/>
          </a:p>
        </p:txBody>
      </p:sp>
      <p:pic>
        <p:nvPicPr>
          <p:cNvPr id="5" name="Рисунок 4" descr="345918e711ae1131afd29bfa3a2e2637.jpg"/>
          <p:cNvPicPr>
            <a:picLocks noChangeAspect="1"/>
          </p:cNvPicPr>
          <p:nvPr/>
        </p:nvPicPr>
        <p:blipFill>
          <a:blip r:embed="rId2" cstate="print"/>
          <a:stretch>
            <a:fillRect/>
          </a:stretch>
        </p:blipFill>
        <p:spPr>
          <a:xfrm>
            <a:off x="5000628" y="1785926"/>
            <a:ext cx="3894209" cy="428628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285728"/>
            <a:ext cx="8229600" cy="2214578"/>
          </a:xfrm>
        </p:spPr>
        <p:txBody>
          <a:bodyPr>
            <a:normAutofit/>
          </a:bodyPr>
          <a:lstStyle/>
          <a:p>
            <a:r>
              <a:rPr lang="ru-RU" sz="6600" b="1" dirty="0" smtClean="0">
                <a:solidFill>
                  <a:srgbClr val="FF0000"/>
                </a:solidFill>
                <a:latin typeface="Times New Roman" pitchFamily="18" charset="0"/>
                <a:cs typeface="Times New Roman" pitchFamily="18" charset="0"/>
              </a:rPr>
              <a:t>СПАСИБО </a:t>
            </a:r>
            <a:br>
              <a:rPr lang="ru-RU" sz="6600" b="1" dirty="0" smtClean="0">
                <a:solidFill>
                  <a:srgbClr val="FF0000"/>
                </a:solidFill>
                <a:latin typeface="Times New Roman" pitchFamily="18" charset="0"/>
                <a:cs typeface="Times New Roman" pitchFamily="18" charset="0"/>
              </a:rPr>
            </a:br>
            <a:r>
              <a:rPr lang="ru-RU" sz="6600" b="1" dirty="0" smtClean="0">
                <a:solidFill>
                  <a:srgbClr val="FF0000"/>
                </a:solidFill>
                <a:latin typeface="Times New Roman" pitchFamily="18" charset="0"/>
                <a:cs typeface="Times New Roman" pitchFamily="18" charset="0"/>
              </a:rPr>
              <a:t>ЗА ВНИМАНИЕ!</a:t>
            </a:r>
            <a:endParaRPr lang="ru-RU" sz="6600" b="1" dirty="0">
              <a:solidFill>
                <a:srgbClr val="FF0000"/>
              </a:solidFill>
              <a:latin typeface="Times New Roman" pitchFamily="18" charset="0"/>
              <a:cs typeface="Times New Roman" pitchFamily="18" charset="0"/>
            </a:endParaRPr>
          </a:p>
        </p:txBody>
      </p:sp>
      <p:pic>
        <p:nvPicPr>
          <p:cNvPr id="4" name="Рисунок 3" descr="204578-1432484539-e04a759993586817cfc008c057dd585c.jpg"/>
          <p:cNvPicPr>
            <a:picLocks noChangeAspect="1"/>
          </p:cNvPicPr>
          <p:nvPr/>
        </p:nvPicPr>
        <p:blipFill>
          <a:blip r:embed="rId2" cstate="print"/>
          <a:stretch>
            <a:fillRect/>
          </a:stretch>
        </p:blipFill>
        <p:spPr>
          <a:xfrm>
            <a:off x="1857355" y="2714620"/>
            <a:ext cx="5068921" cy="3944254"/>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85728"/>
            <a:ext cx="8229600" cy="2714644"/>
          </a:xfrm>
        </p:spPr>
        <p:txBody>
          <a:bodyPr>
            <a:normAutofit fontScale="90000"/>
          </a:bodyPr>
          <a:lstStyle/>
          <a:p>
            <a:pPr algn="just"/>
            <a:r>
              <a:rPr lang="ru-RU" sz="2700" b="1" i="1" dirty="0" smtClean="0">
                <a:solidFill>
                  <a:schemeClr val="tx2"/>
                </a:solidFill>
                <a:latin typeface="Times New Roman" pitchFamily="18" charset="0"/>
                <a:cs typeface="Times New Roman" pitchFamily="18" charset="0"/>
              </a:rPr>
              <a:t>17 лет День Победы не праздновали. </a:t>
            </a:r>
            <a:r>
              <a:rPr lang="ru-RU" sz="2700" dirty="0" smtClean="0">
                <a:solidFill>
                  <a:schemeClr val="tx2"/>
                </a:solidFill>
                <a:latin typeface="Times New Roman" pitchFamily="18" charset="0"/>
                <a:cs typeface="Times New Roman" pitchFamily="18" charset="0"/>
              </a:rPr>
              <a:t>Первое празднование Дня Победы, состоявшееся 9 мая 1945 года, было масштабным торжеством. До 1947 года 9 мая был нерабочим днем и сопровождался концертами и салютами. Однако после этого празднование Дня Победы отменили, и на целых 17 лет он стал обычным рабочим днем недели</a:t>
            </a:r>
            <a:r>
              <a:rPr lang="ru-RU" sz="2700" dirty="0" smtClean="0">
                <a:solidFill>
                  <a:schemeClr val="tx2"/>
                </a:solidFill>
              </a:rPr>
              <a:t>.</a:t>
            </a:r>
            <a:r>
              <a:rPr lang="ru-RU" dirty="0" smtClean="0">
                <a:solidFill>
                  <a:schemeClr val="tx2"/>
                </a:solidFill>
              </a:rPr>
              <a:t/>
            </a:r>
            <a:br>
              <a:rPr lang="ru-RU" dirty="0" smtClean="0">
                <a:solidFill>
                  <a:schemeClr val="tx2"/>
                </a:solidFill>
              </a:rPr>
            </a:br>
            <a:endParaRPr lang="ru-RU" dirty="0">
              <a:solidFill>
                <a:schemeClr val="tx2"/>
              </a:solidFill>
            </a:endParaRPr>
          </a:p>
        </p:txBody>
      </p:sp>
      <p:pic>
        <p:nvPicPr>
          <p:cNvPr id="5" name="Содержимое 4" descr="https://profstankin.ru/wp-content/uploads/2023/05/9a2c43797319d4b1588930903-edited.jpg"/>
          <p:cNvPicPr>
            <a:picLocks noGrp="1"/>
          </p:cNvPicPr>
          <p:nvPr>
            <p:ph idx="1"/>
          </p:nvPr>
        </p:nvPicPr>
        <p:blipFill>
          <a:blip r:embed="rId3" cstate="print"/>
          <a:srcRect/>
          <a:stretch>
            <a:fillRect/>
          </a:stretch>
        </p:blipFill>
        <p:spPr bwMode="auto">
          <a:xfrm>
            <a:off x="1428728" y="2714620"/>
            <a:ext cx="6143668" cy="3883021"/>
          </a:xfrm>
          <a:prstGeom prst="rect">
            <a:avLst/>
          </a:prstGeom>
          <a:noFill/>
          <a:ln w="9525">
            <a:noFill/>
            <a:miter lim="800000"/>
            <a:headEnd/>
            <a:tailEnd/>
          </a:ln>
        </p:spPr>
      </p:pic>
      <p:pic>
        <p:nvPicPr>
          <p:cNvPr id="6" name="Lev_Leshhenko_-_Den_Pobedy_11718913.mp3">
            <a:hlinkClick r:id="" action="ppaction://media"/>
          </p:cNvPr>
          <p:cNvPicPr>
            <a:picLocks noRot="1" noChangeAspect="1"/>
          </p:cNvPicPr>
          <p:nvPr>
            <a:audioFile r:link="rId1"/>
          </p:nvPr>
        </p:nvPicPr>
        <p:blipFill>
          <a:blip r:embed="rId4" cstate="print"/>
          <a:stretch>
            <a:fillRect/>
          </a:stretch>
        </p:blipFill>
        <p:spPr>
          <a:xfrm>
            <a:off x="8072462" y="6215082"/>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865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4900" b="1" dirty="0" smtClean="0">
                <a:solidFill>
                  <a:schemeClr val="tx2"/>
                </a:solidFill>
                <a:latin typeface="Times New Roman" pitchFamily="18" charset="0"/>
                <a:cs typeface="Times New Roman" pitchFamily="18" charset="0"/>
              </a:rPr>
              <a:t>2 задание. Реши ребус.</a:t>
            </a:r>
            <a:endParaRPr lang="ru-RU" sz="4900" b="1" dirty="0">
              <a:solidFill>
                <a:schemeClr val="tx2"/>
              </a:solidFill>
              <a:latin typeface="Times New Roman" pitchFamily="18" charset="0"/>
              <a:cs typeface="Times New Roman" pitchFamily="18" charset="0"/>
            </a:endParaRPr>
          </a:p>
        </p:txBody>
      </p:sp>
      <p:pic>
        <p:nvPicPr>
          <p:cNvPr id="6" name="Содержимое 5" descr="vosem__desat.png"/>
          <p:cNvPicPr>
            <a:picLocks noGrp="1" noChangeAspect="1"/>
          </p:cNvPicPr>
          <p:nvPr>
            <p:ph idx="1"/>
          </p:nvPr>
        </p:nvPicPr>
        <p:blipFill>
          <a:blip r:embed="rId2" cstate="print"/>
          <a:stretch>
            <a:fillRect/>
          </a:stretch>
        </p:blipFill>
        <p:spPr>
          <a:xfrm>
            <a:off x="500034" y="1857364"/>
            <a:ext cx="8241366" cy="2952650"/>
          </a:xfrm>
        </p:spPr>
      </p:pic>
      <p:sp>
        <p:nvSpPr>
          <p:cNvPr id="8" name="TextBox 7"/>
          <p:cNvSpPr txBox="1"/>
          <p:nvPr/>
        </p:nvSpPr>
        <p:spPr>
          <a:xfrm>
            <a:off x="6500826" y="6000768"/>
            <a:ext cx="2143140" cy="584775"/>
          </a:xfrm>
          <a:prstGeom prst="rect">
            <a:avLst/>
          </a:prstGeom>
          <a:noFill/>
        </p:spPr>
        <p:txBody>
          <a:bodyPr wrap="square" rtlCol="0">
            <a:spAutoFit/>
          </a:bodyPr>
          <a:lstStyle/>
          <a:p>
            <a:r>
              <a:rPr lang="ru-RU" sz="3200" b="1" dirty="0" smtClean="0">
                <a:latin typeface="Times New Roman" pitchFamily="18" charset="0"/>
                <a:cs typeface="Times New Roman" pitchFamily="18" charset="0"/>
                <a:hlinkClick r:id="rId3" action="ppaction://hlinksldjump"/>
              </a:rPr>
              <a:t>ОТВЕТ</a:t>
            </a:r>
            <a:endParaRPr lang="ru-RU" sz="32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3154362"/>
          </a:xfrm>
        </p:spPr>
        <p:txBody>
          <a:bodyPr/>
          <a:lstStyle/>
          <a:p>
            <a:r>
              <a:rPr lang="ru-RU" b="1" dirty="0" smtClean="0">
                <a:solidFill>
                  <a:schemeClr val="tx2"/>
                </a:solidFill>
                <a:latin typeface="Times New Roman" pitchFamily="18" charset="0"/>
                <a:cs typeface="Times New Roman" pitchFamily="18" charset="0"/>
              </a:rPr>
              <a:t>ОТВЕТ:</a:t>
            </a:r>
            <a:r>
              <a:rPr lang="ru-RU" b="1" dirty="0" smtClean="0">
                <a:latin typeface="Times New Roman" pitchFamily="18" charset="0"/>
                <a:cs typeface="Times New Roman" pitchFamily="18" charset="0"/>
              </a:rPr>
              <a:t/>
            </a:r>
            <a:br>
              <a:rPr lang="ru-RU" b="1" dirty="0" smtClean="0">
                <a:latin typeface="Times New Roman" pitchFamily="18" charset="0"/>
                <a:cs typeface="Times New Roman" pitchFamily="18" charset="0"/>
              </a:rPr>
            </a:br>
            <a:r>
              <a:rPr lang="ru-RU" dirty="0" smtClean="0"/>
              <a:t/>
            </a:r>
            <a:br>
              <a:rPr lang="ru-RU" dirty="0" smtClean="0"/>
            </a:br>
            <a:r>
              <a:rPr lang="ru-RU" dirty="0" smtClean="0"/>
              <a:t> </a:t>
            </a:r>
            <a:r>
              <a:rPr lang="ru-RU" sz="6000" dirty="0" err="1" smtClean="0">
                <a:latin typeface="Times New Roman" pitchFamily="18" charset="0"/>
                <a:cs typeface="Times New Roman" pitchFamily="18" charset="0"/>
              </a:rPr>
              <a:t>восе+мьд+ес+ят=</a:t>
            </a:r>
            <a:r>
              <a:rPr lang="ru-RU" sz="6000" dirty="0" smtClean="0">
                <a:latin typeface="Times New Roman" pitchFamily="18" charset="0"/>
                <a:cs typeface="Times New Roman" pitchFamily="18" charset="0"/>
              </a:rPr>
              <a:t> 80 </a:t>
            </a:r>
            <a:endParaRPr lang="ru-RU" sz="6000" dirty="0">
              <a:latin typeface="Times New Roman" pitchFamily="18" charset="0"/>
              <a:cs typeface="Times New Roman" pitchFamily="18" charset="0"/>
            </a:endParaRPr>
          </a:p>
        </p:txBody>
      </p:sp>
      <p:sp>
        <p:nvSpPr>
          <p:cNvPr id="5" name="TextBox 4"/>
          <p:cNvSpPr txBox="1"/>
          <p:nvPr/>
        </p:nvSpPr>
        <p:spPr>
          <a:xfrm>
            <a:off x="6572264" y="6000768"/>
            <a:ext cx="2214578" cy="584775"/>
          </a:xfrm>
          <a:prstGeom prst="rect">
            <a:avLst/>
          </a:prstGeom>
          <a:noFill/>
        </p:spPr>
        <p:txBody>
          <a:bodyPr wrap="square" rtlCol="0">
            <a:spAutoFit/>
          </a:bodyPr>
          <a:lstStyle/>
          <a:p>
            <a:r>
              <a:rPr lang="ru-RU" sz="3200" b="1" dirty="0" smtClean="0">
                <a:latin typeface="Times New Roman" pitchFamily="18" charset="0"/>
                <a:cs typeface="Times New Roman" pitchFamily="18" charset="0"/>
                <a:hlinkClick r:id="rId2" action="ppaction://hlinksldjump"/>
              </a:rPr>
              <a:t>ФАКТ</a:t>
            </a:r>
            <a:endParaRPr lang="ru-RU" sz="3200" b="1" dirty="0">
              <a:latin typeface="Times New Roman" pitchFamily="18" charset="0"/>
              <a:cs typeface="Times New Roman" pitchFamily="18" charset="0"/>
            </a:endParaRPr>
          </a:p>
        </p:txBody>
      </p:sp>
      <p:pic>
        <p:nvPicPr>
          <p:cNvPr id="7" name="Рисунок 6" descr="Screenshot_20250321_143953.jpg"/>
          <p:cNvPicPr>
            <a:picLocks noChangeAspect="1"/>
          </p:cNvPicPr>
          <p:nvPr/>
        </p:nvPicPr>
        <p:blipFill>
          <a:blip r:embed="rId3" cstate="print"/>
          <a:stretch>
            <a:fillRect/>
          </a:stretch>
        </p:blipFill>
        <p:spPr>
          <a:xfrm>
            <a:off x="1285853" y="3361218"/>
            <a:ext cx="4357718" cy="3124134"/>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00042"/>
            <a:ext cx="8229600" cy="2357454"/>
          </a:xfrm>
        </p:spPr>
        <p:txBody>
          <a:bodyPr>
            <a:noAutofit/>
          </a:bodyPr>
          <a:lstStyle/>
          <a:p>
            <a:pPr algn="just"/>
            <a:r>
              <a:rPr lang="ru-RU" sz="2400" b="1" i="1" dirty="0" smtClean="0">
                <a:solidFill>
                  <a:schemeClr val="tx2"/>
                </a:solidFill>
                <a:latin typeface="Times New Roman" pitchFamily="18" charset="0"/>
                <a:cs typeface="Times New Roman" pitchFamily="18" charset="0"/>
              </a:rPr>
              <a:t>80 тысяч офицеров- женщины. </a:t>
            </a:r>
            <a:r>
              <a:rPr lang="ru-RU" sz="2400" dirty="0" smtClean="0">
                <a:solidFill>
                  <a:schemeClr val="tx2"/>
                </a:solidFill>
                <a:latin typeface="Times New Roman" pitchFamily="18" charset="0"/>
                <a:cs typeface="Times New Roman" pitchFamily="18" charset="0"/>
              </a:rPr>
              <a:t>Роль женщин на поле боя в Великой Отечественной войне была колоссальной. За годы войны на фронте с оружием в руках сражались до миллиона женщин, 80 тысяч из них были офицерами. Из женщин-добровольцев были сформированы авиационные полки, стрелковые и разведывательные бригады, а также женская рота моряков. </a:t>
            </a:r>
            <a:br>
              <a:rPr lang="ru-RU" sz="2400" dirty="0" smtClean="0">
                <a:solidFill>
                  <a:schemeClr val="tx2"/>
                </a:solidFill>
                <a:latin typeface="Times New Roman" pitchFamily="18" charset="0"/>
                <a:cs typeface="Times New Roman" pitchFamily="18" charset="0"/>
              </a:rPr>
            </a:br>
            <a:endParaRPr lang="ru-RU" sz="2400" dirty="0">
              <a:solidFill>
                <a:schemeClr val="tx2"/>
              </a:solidFill>
              <a:latin typeface="Times New Roman" pitchFamily="18" charset="0"/>
              <a:cs typeface="Times New Roman" pitchFamily="18" charset="0"/>
            </a:endParaRPr>
          </a:p>
        </p:txBody>
      </p:sp>
      <p:pic>
        <p:nvPicPr>
          <p:cNvPr id="4" name="Содержимое 3" descr="https://profstankin.ru/wp-content/uploads/2023/05/partizanki1.bus65smuly0cc0wk44kk8wg8o.ejcuplo1l0oo0sk8c40s8osc4.th_-edited-1.jpg"/>
          <p:cNvPicPr>
            <a:picLocks noGrp="1"/>
          </p:cNvPicPr>
          <p:nvPr>
            <p:ph idx="1"/>
          </p:nvPr>
        </p:nvPicPr>
        <p:blipFill>
          <a:blip r:embed="rId3" cstate="print"/>
          <a:srcRect/>
          <a:stretch>
            <a:fillRect/>
          </a:stretch>
        </p:blipFill>
        <p:spPr bwMode="auto">
          <a:xfrm>
            <a:off x="1785919" y="3071810"/>
            <a:ext cx="5429288" cy="3554419"/>
          </a:xfrm>
          <a:prstGeom prst="rect">
            <a:avLst/>
          </a:prstGeom>
          <a:noFill/>
          <a:ln w="9525">
            <a:noFill/>
            <a:miter lim="800000"/>
            <a:headEnd/>
            <a:tailEnd/>
          </a:ln>
        </p:spPr>
      </p:pic>
      <p:pic>
        <p:nvPicPr>
          <p:cNvPr id="5" name="Voennye_pesni_-_Smuglyanka_34886085.mp3">
            <a:hlinkClick r:id="" action="ppaction://media"/>
          </p:cNvPr>
          <p:cNvPicPr>
            <a:picLocks noRot="1" noChangeAspect="1"/>
          </p:cNvPicPr>
          <p:nvPr>
            <a:audioFile r:link="rId1"/>
          </p:nvPr>
        </p:nvPicPr>
        <p:blipFill>
          <a:blip r:embed="rId4" cstate="print"/>
          <a:stretch>
            <a:fillRect/>
          </a:stretch>
        </p:blipFill>
        <p:spPr>
          <a:xfrm>
            <a:off x="7929586" y="6143644"/>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098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511816"/>
          </a:xfrm>
        </p:spPr>
        <p:txBody>
          <a:bodyPr>
            <a:normAutofit fontScale="90000"/>
          </a:bodyPr>
          <a:lstStyle/>
          <a:p>
            <a:r>
              <a:rPr lang="ru-RU" sz="5000" b="1" dirty="0" smtClean="0">
                <a:solidFill>
                  <a:schemeClr val="tx2"/>
                </a:solidFill>
                <a:latin typeface="Times New Roman" pitchFamily="18" charset="0"/>
                <a:cs typeface="Times New Roman" pitchFamily="18" charset="0"/>
              </a:rPr>
              <a:t>3 задание. Решить задачу.</a:t>
            </a:r>
            <a:r>
              <a:rPr lang="en-US" sz="4800" b="1" dirty="0" smtClean="0">
                <a:latin typeface="Times New Roman" pitchFamily="18" charset="0"/>
                <a:cs typeface="Times New Roman" pitchFamily="18" charset="0"/>
              </a:rPr>
              <a:t/>
            </a:r>
            <a:br>
              <a:rPr lang="en-US" sz="4800" b="1"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Купили 1,5 кг. рыбы по цене 105 р. за 1 кг. и </a:t>
            </a:r>
            <a:r>
              <a:rPr lang="ru-RU" dirty="0" smtClean="0">
                <a:latin typeface="Times New Roman" pitchFamily="18" charset="0"/>
                <a:cs typeface="Times New Roman" pitchFamily="18" charset="0"/>
              </a:rPr>
              <a:t>1,6 </a:t>
            </a:r>
            <a:r>
              <a:rPr lang="ru-RU" dirty="0" smtClean="0">
                <a:latin typeface="Times New Roman" pitchFamily="18" charset="0"/>
                <a:cs typeface="Times New Roman" pitchFamily="18" charset="0"/>
              </a:rPr>
              <a:t>кг. картофеля по цене 23 р. за 1 кг. и еще купили печенье </a:t>
            </a:r>
            <a:r>
              <a:rPr lang="ru-RU" smtClean="0">
                <a:latin typeface="Times New Roman" pitchFamily="18" charset="0"/>
                <a:cs typeface="Times New Roman" pitchFamily="18" charset="0"/>
              </a:rPr>
              <a:t>за </a:t>
            </a:r>
            <a:r>
              <a:rPr lang="ru-RU" smtClean="0">
                <a:latin typeface="Times New Roman" pitchFamily="18" charset="0"/>
                <a:cs typeface="Times New Roman" pitchFamily="18" charset="0"/>
              </a:rPr>
              <a:t>55,7 </a:t>
            </a:r>
            <a:r>
              <a:rPr lang="ru-RU" dirty="0" smtClean="0">
                <a:latin typeface="Times New Roman" pitchFamily="18" charset="0"/>
                <a:cs typeface="Times New Roman" pitchFamily="18" charset="0"/>
              </a:rPr>
              <a:t>р. Какую сдачу должны получить с 500 р.?</a:t>
            </a:r>
            <a:r>
              <a:rPr lang="ru-RU" b="1" dirty="0" smtClean="0"/>
              <a:t/>
            </a:r>
            <a:br>
              <a:rPr lang="ru-RU" b="1" dirty="0" smtClean="0"/>
            </a:br>
            <a:endParaRPr lang="ru-RU" dirty="0"/>
          </a:p>
        </p:txBody>
      </p:sp>
      <p:pic>
        <p:nvPicPr>
          <p:cNvPr id="5" name="Рисунок 4" descr="9e585819a5b767dd7137f047a3947b45.jpg"/>
          <p:cNvPicPr>
            <a:picLocks noChangeAspect="1"/>
          </p:cNvPicPr>
          <p:nvPr/>
        </p:nvPicPr>
        <p:blipFill>
          <a:blip r:embed="rId2" cstate="print"/>
          <a:stretch>
            <a:fillRect/>
          </a:stretch>
        </p:blipFill>
        <p:spPr>
          <a:xfrm>
            <a:off x="2643174" y="4929198"/>
            <a:ext cx="2055798" cy="1445384"/>
          </a:xfrm>
          <a:prstGeom prst="rect">
            <a:avLst/>
          </a:prstGeom>
        </p:spPr>
      </p:pic>
      <p:pic>
        <p:nvPicPr>
          <p:cNvPr id="6" name="Рисунок 5" descr="1670686432_80624.jpeg"/>
          <p:cNvPicPr>
            <a:picLocks noChangeAspect="1"/>
          </p:cNvPicPr>
          <p:nvPr/>
        </p:nvPicPr>
        <p:blipFill>
          <a:blip r:embed="rId3" cstate="print"/>
          <a:stretch>
            <a:fillRect/>
          </a:stretch>
        </p:blipFill>
        <p:spPr>
          <a:xfrm>
            <a:off x="428596" y="5000636"/>
            <a:ext cx="2019110" cy="1458246"/>
          </a:xfrm>
          <a:prstGeom prst="rect">
            <a:avLst/>
          </a:prstGeom>
        </p:spPr>
      </p:pic>
      <p:pic>
        <p:nvPicPr>
          <p:cNvPr id="7" name="Рисунок 6" descr="1603466804_25538.jpg"/>
          <p:cNvPicPr>
            <a:picLocks noChangeAspect="1"/>
          </p:cNvPicPr>
          <p:nvPr/>
        </p:nvPicPr>
        <p:blipFill>
          <a:blip r:embed="rId4" cstate="print"/>
          <a:stretch>
            <a:fillRect/>
          </a:stretch>
        </p:blipFill>
        <p:spPr>
          <a:xfrm>
            <a:off x="4786314" y="4857760"/>
            <a:ext cx="2254151" cy="1458971"/>
          </a:xfrm>
          <a:prstGeom prst="rect">
            <a:avLst/>
          </a:prstGeom>
        </p:spPr>
      </p:pic>
      <p:sp>
        <p:nvSpPr>
          <p:cNvPr id="8" name="TextBox 7"/>
          <p:cNvSpPr txBox="1"/>
          <p:nvPr/>
        </p:nvSpPr>
        <p:spPr>
          <a:xfrm>
            <a:off x="7072330" y="6000768"/>
            <a:ext cx="1714512" cy="553998"/>
          </a:xfrm>
          <a:prstGeom prst="rect">
            <a:avLst/>
          </a:prstGeom>
          <a:noFill/>
        </p:spPr>
        <p:txBody>
          <a:bodyPr wrap="square" rtlCol="0">
            <a:spAutoFit/>
          </a:bodyPr>
          <a:lstStyle/>
          <a:p>
            <a:r>
              <a:rPr lang="ru-RU" sz="3000" b="1" dirty="0" smtClean="0">
                <a:latin typeface="Times New Roman" pitchFamily="18" charset="0"/>
                <a:cs typeface="Times New Roman" pitchFamily="18" charset="0"/>
                <a:hlinkClick r:id="" action="ppaction://noaction"/>
              </a:rPr>
              <a:t>ОТВЕТ</a:t>
            </a:r>
            <a:endParaRPr lang="ru-RU" sz="30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726130"/>
          </a:xfrm>
        </p:spPr>
        <p:txBody>
          <a:bodyPr>
            <a:normAutofit/>
          </a:bodyPr>
          <a:lstStyle/>
          <a:p>
            <a:pPr lvl="0" algn="l"/>
            <a:r>
              <a:rPr lang="ru-RU" b="1" dirty="0" smtClean="0">
                <a:latin typeface="Times New Roman" pitchFamily="18" charset="0"/>
                <a:cs typeface="Times New Roman" pitchFamily="18" charset="0"/>
              </a:rPr>
              <a:t>                       </a:t>
            </a:r>
            <a:r>
              <a:rPr lang="ru-RU" b="1" dirty="0" smtClean="0">
                <a:solidFill>
                  <a:schemeClr val="tx2"/>
                </a:solidFill>
                <a:latin typeface="Times New Roman" pitchFamily="18" charset="0"/>
                <a:cs typeface="Times New Roman" pitchFamily="18" charset="0"/>
              </a:rPr>
              <a:t>ОТВЕТ:</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sz="3600" dirty="0" smtClean="0">
                <a:latin typeface="Times New Roman" pitchFamily="18" charset="0"/>
                <a:cs typeface="Times New Roman" pitchFamily="18" charset="0"/>
              </a:rPr>
              <a:t>1) 1,5*105=157,5 (р.)- потратили на покупку рыбы.</a:t>
            </a:r>
            <a:br>
              <a:rPr lang="ru-RU" sz="3600" dirty="0" smtClean="0">
                <a:latin typeface="Times New Roman" pitchFamily="18" charset="0"/>
                <a:cs typeface="Times New Roman" pitchFamily="18" charset="0"/>
              </a:rPr>
            </a:br>
            <a:r>
              <a:rPr lang="ru-RU" sz="3600" dirty="0" smtClean="0">
                <a:latin typeface="Times New Roman" pitchFamily="18" charset="0"/>
                <a:cs typeface="Times New Roman" pitchFamily="18" charset="0"/>
              </a:rPr>
              <a:t>2) 1,6*23=36,8 (р.)- потратили на покупку картофеля.</a:t>
            </a:r>
            <a:br>
              <a:rPr lang="ru-RU" sz="3600" dirty="0" smtClean="0">
                <a:latin typeface="Times New Roman" pitchFamily="18" charset="0"/>
                <a:cs typeface="Times New Roman" pitchFamily="18" charset="0"/>
              </a:rPr>
            </a:br>
            <a:r>
              <a:rPr lang="ru-RU" sz="3600" dirty="0" smtClean="0">
                <a:latin typeface="Times New Roman" pitchFamily="18" charset="0"/>
                <a:cs typeface="Times New Roman" pitchFamily="18" charset="0"/>
              </a:rPr>
              <a:t>3) 157,5+36,8+55,7= 250 (р.)- потратят на всю покупку</a:t>
            </a:r>
            <a:br>
              <a:rPr lang="ru-RU" sz="3600" dirty="0" smtClean="0">
                <a:latin typeface="Times New Roman" pitchFamily="18" charset="0"/>
                <a:cs typeface="Times New Roman" pitchFamily="18" charset="0"/>
              </a:rPr>
            </a:br>
            <a:r>
              <a:rPr lang="ru-RU" sz="3600" dirty="0" smtClean="0">
                <a:latin typeface="Times New Roman" pitchFamily="18" charset="0"/>
                <a:cs typeface="Times New Roman" pitchFamily="18" charset="0"/>
              </a:rPr>
              <a:t>4) 500-250=250 (р.)- сдача.</a:t>
            </a:r>
            <a:br>
              <a:rPr lang="ru-RU" sz="3600" dirty="0" smtClean="0">
                <a:latin typeface="Times New Roman" pitchFamily="18" charset="0"/>
                <a:cs typeface="Times New Roman" pitchFamily="18" charset="0"/>
              </a:rPr>
            </a:br>
            <a:r>
              <a:rPr lang="ru-RU" sz="3600" dirty="0" smtClean="0">
                <a:latin typeface="Times New Roman" pitchFamily="18" charset="0"/>
                <a:cs typeface="Times New Roman" pitchFamily="18" charset="0"/>
              </a:rPr>
              <a:t>        Ответ: 250 рублей сдача. </a:t>
            </a:r>
            <a:endParaRPr lang="ru-RU" sz="3600" dirty="0">
              <a:latin typeface="Times New Roman" pitchFamily="18" charset="0"/>
              <a:cs typeface="Times New Roman" pitchFamily="18" charset="0"/>
            </a:endParaRPr>
          </a:p>
        </p:txBody>
      </p:sp>
      <p:sp>
        <p:nvSpPr>
          <p:cNvPr id="3" name="TextBox 2"/>
          <p:cNvSpPr txBox="1"/>
          <p:nvPr/>
        </p:nvSpPr>
        <p:spPr>
          <a:xfrm>
            <a:off x="6786578" y="6072206"/>
            <a:ext cx="1928826" cy="584775"/>
          </a:xfrm>
          <a:prstGeom prst="rect">
            <a:avLst/>
          </a:prstGeom>
          <a:noFill/>
        </p:spPr>
        <p:txBody>
          <a:bodyPr wrap="square" rtlCol="0">
            <a:spAutoFit/>
          </a:bodyPr>
          <a:lstStyle/>
          <a:p>
            <a:r>
              <a:rPr lang="ru-RU" sz="3200" b="1" dirty="0" smtClean="0">
                <a:latin typeface="Times New Roman" pitchFamily="18" charset="0"/>
                <a:cs typeface="Times New Roman" pitchFamily="18" charset="0"/>
                <a:hlinkClick r:id="rId2" action="ppaction://hlinksldjump"/>
              </a:rPr>
              <a:t>ФАКТ</a:t>
            </a:r>
            <a:endParaRPr lang="ru-RU" sz="3200" b="1" dirty="0">
              <a:latin typeface="Times New Roman" pitchFamily="18" charset="0"/>
              <a:cs typeface="Times New Roman" pitchFamily="18" charset="0"/>
            </a:endParaRPr>
          </a:p>
        </p:txBody>
      </p:sp>
      <p:pic>
        <p:nvPicPr>
          <p:cNvPr id="4" name="Рисунок 3" descr="7d37c93989ceeeae0b20b991dab2ca90.jpg"/>
          <p:cNvPicPr>
            <a:picLocks noChangeAspect="1"/>
          </p:cNvPicPr>
          <p:nvPr/>
        </p:nvPicPr>
        <p:blipFill>
          <a:blip r:embed="rId3" cstate="print"/>
          <a:stretch>
            <a:fillRect/>
          </a:stretch>
        </p:blipFill>
        <p:spPr>
          <a:xfrm>
            <a:off x="6429388" y="4000504"/>
            <a:ext cx="2000264" cy="2000264"/>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1">
  <a:themeElements>
    <a:clrScheme name="PGO - Quadrants">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0226_T_PGO_Quadrants-16x9.pptx" id="{E8A7922D-2EDE-4B28-B20E-050238F5975E}" vid="{BC904CAC-AA32-4632-AF3B-719FDEA52986}"/>
    </a:ext>
  </a:extLst>
</a:theme>
</file>

<file path=ppt/theme/theme2.xml><?xml version="1.0" encoding="utf-8"?>
<a:theme xmlns:a="http://schemas.openxmlformats.org/drawingml/2006/main" name="Designed by PresentationGO">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0226_T_PGO_Quadrants-16x9.pptx" id="{E8A7922D-2EDE-4B28-B20E-050238F5975E}" vid="{D9E830F2-D815-4B52-B640-E4E5C9B3D28C}"/>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Тема1</Template>
  <TotalTime>455</TotalTime>
  <Words>343</Words>
  <Application>Microsoft Office PowerPoint</Application>
  <PresentationFormat>Экран (4:3)</PresentationFormat>
  <Paragraphs>60</Paragraphs>
  <Slides>33</Slides>
  <Notes>0</Notes>
  <HiddenSlides>0</HiddenSlides>
  <MMClips>11</MMClips>
  <ScaleCrop>false</ScaleCrop>
  <HeadingPairs>
    <vt:vector size="4" baseType="variant">
      <vt:variant>
        <vt:lpstr>Тема</vt:lpstr>
      </vt:variant>
      <vt:variant>
        <vt:i4>3</vt:i4>
      </vt:variant>
      <vt:variant>
        <vt:lpstr>Заголовки слайдов</vt:lpstr>
      </vt:variant>
      <vt:variant>
        <vt:i4>33</vt:i4>
      </vt:variant>
    </vt:vector>
  </HeadingPairs>
  <TitlesOfParts>
    <vt:vector size="36" baseType="lpstr">
      <vt:lpstr>Тема1</vt:lpstr>
      <vt:lpstr>Designed by PresentationGO</vt:lpstr>
      <vt:lpstr>Тема Office</vt:lpstr>
      <vt:lpstr>Победа в цифрах: 10 фактов о Великой Отечественной войне Великая Отечественная война — одно из самых трагических событий прошлого века. За какими цифрами стоят интересные и трагические факты  об этой войне?  </vt:lpstr>
      <vt:lpstr>1 задание. Реши пример.</vt:lpstr>
      <vt:lpstr>                     ОТВЕТ:  1) 453+822=1275 2) 13,06+1,94=15 3) 275:5=255 4) 255-253=2 5) 2+15=17  </vt:lpstr>
      <vt:lpstr>17 лет День Победы не праздновали. Первое празднование Дня Победы, состоявшееся 9 мая 1945 года, было масштабным торжеством. До 1947 года 9 мая был нерабочим днем и сопровождался концертами и салютами. Однако после этого празднование Дня Победы отменили, и на целых 17 лет он стал обычным рабочим днем недели. </vt:lpstr>
      <vt:lpstr>2 задание. Реши ребус.</vt:lpstr>
      <vt:lpstr>ОТВЕТ:   восе+мьд+ес+ят= 80 </vt:lpstr>
      <vt:lpstr>80 тысяч офицеров- женщины. Роль женщин на поле боя в Великой Отечественной войне была колоссальной. За годы войны на фронте с оружием в руках сражались до миллиона женщин, 80 тысяч из них были офицерами. Из женщин-добровольцев были сформированы авиационные полки, стрелковые и разведывательные бригады, а также женская рота моряков.  </vt:lpstr>
      <vt:lpstr>3 задание. Решить задачу.  Купили 1,5 кг. рыбы по цене 105 р. за 1 кг. и 1,6 кг. картофеля по цене 23 р. за 1 кг. и еще купили печенье за 55,7 р. Какую сдачу должны получить с 500 р.? </vt:lpstr>
      <vt:lpstr>                       ОТВЕТ: 1) 1,5*105=157,5 (р.)- потратили на покупку рыбы. 2) 1,6*23=36,8 (р.)- потратили на покупку картофеля. 3) 157,5+36,8+55,7= 250 (р.)- потратят на всю покупку 4) 500-250=250 (р.)- сдача.         Ответ: 250 рублей сдача. </vt:lpstr>
      <vt:lpstr>250 тысяч немецких марок за Левитана Знаменитый диктор Юрий Борисович Левитан стал одним из символов Великой Отечественной войны. Его голос поднимал боевой дух советского народа, что категорически не устраивало немцев. За диктора была обещана награда в 250 тысяч немецких марок. Советские власти активно охраняли Левитана и пропускали в СМИ дезинформацию о внешности диктора. </vt:lpstr>
      <vt:lpstr>4 задание.  Математические бусы. </vt:lpstr>
      <vt:lpstr>                  ОТВЕТ:  1. 250-40=210 2. 210+400=610 3. 610:10=61 4. 61-1=60 </vt:lpstr>
      <vt:lpstr>60 тысяч собак служили в армии. Животные также играли немаловажную роль в Великой Отечественной войне. За все время войны службу на разных фронтах прошли более 60 тысяч собак. Они уничтожали вражеские эшелоны, взорвали более 300 единиц бронетехники противника и принесли более 200 донесений. Собаки-саперы помогли разминировать более 300 населенных пунктов. </vt:lpstr>
      <vt:lpstr>5 задание. Задача на логику.  В семье девять братьев, у каждого по одной сестре, сколько детей в семье?   </vt:lpstr>
      <vt:lpstr>ОТВЕТ: </vt:lpstr>
      <vt:lpstr>10 лет «войны» после Победы На протяжении десяти лет после Победы Советский Союз формально находился в состоянии войны с Германией. Приняв капитуляцию немецкого командования, СССР решил не подписывать мир с врагом и таким образом остался с Германией в состоянии войны. Лишь 25 января 1955 года Президиум Верховного совета СССР издал указ «О прекращении состояния войны между Советским Союзом и Германией». </vt:lpstr>
      <vt:lpstr>6 задание. «Четвертый лишний». Определить ,какое из чисел не делится на 9.   153; 279; 350; 504 </vt:lpstr>
      <vt:lpstr>                 ОТВЕТ:  1) 1+5+3=9 (делится на 9) 2) 2+7+9=18 (делится на 9) 3) 3+5+0=8 (не делится на9) 4) 5+0+4=9 (делится на 9) </vt:lpstr>
      <vt:lpstr>350 военных верблюдов. В истории Великой Отечественной войны об этом редко говорили, но 28-я резервная советская армия, сформированная в Астрахани во время боев под Сталинградом, использовала  верблюдов для маскировки транспортных орудий. Вылавливать и приручать диких животных советским воинам пришлось из-за острой нехватки автомобильной техники и лошадей. </vt:lpstr>
      <vt:lpstr>7 задание. Сложить пазл.  На столе каждой команды лежит пазл. </vt:lpstr>
      <vt:lpstr>ОТВЕТ:</vt:lpstr>
      <vt:lpstr>Самый возрастной Герой СССР. Самым возрастным Героем Советского Союза стал 83-летний мужчина из Псковской области Матвей Кузьмич Кузьмин. 14 февраля 1942 года он повторил подвиг Ивана Сусанина: в качестве проводника он повел вражеское подразделение не той дорогой, послав внука Васю в соседнюю деревню, где были красноармейцы. Мальчик справился с задачей — гитлеровцы попали в засаду, под пулеметный огонь. </vt:lpstr>
      <vt:lpstr>8 задание. Задача на логику.  Пете и Коле купили по коробке конфет. В каждой коробке находится 22 конфеты. Петя из своей коробки съел несколько конфет, а Коля из своей коробки съел столько конфет, сколько осталось в коробке у Пети. Сколько конфет осталось на двоих у Пети и Коли?  </vt:lpstr>
      <vt:lpstr>ОТВЕТ:  Обозначим количество конфет, которые съел Петя, как x. Тогда количество конфет, которые остались в коробке у Пети, будет 22−x. Коля съел столько конфет из своей коробки, сколько осталось у Пети, то есть 22−x. Поэтому количество конфет, которые остались в коробке у Коли, будет 22−(22−x)=x. Теперь посчитаем, сколько конфет осталось у Пети и Коли на двоих: У Пети осталось 22−x конфет. У Коли осталось x конфет. Суммарное количество конфет, которые остались у них на двоих, будет: (22−x)+x=22 Ответ: 22  </vt:lpstr>
      <vt:lpstr>22 танка за 30 минут. Уникальный рекорд поставил экипаж старшего лейтенанта Зиновия Колобанова на танке «КВ» из 1-й танковой дивизии. Рота лейтенанта Колобанова, состоящая из 5 танков, должна была перекрыть три дороги к Ленинграду. Уже через 30 минут после начала боя немцы потеряли 43 танка, и 22 из них лично уничтожили бойцы танка Колобанова. Его подвиг вошел в Книгу рекордов Гиннесса как самый результативный танковый бой за всю историю войн. </vt:lpstr>
      <vt:lpstr>9 задание. Выберите самое большое число.  25,665; 26,58; 26,6; 25,9; 26,06 </vt:lpstr>
      <vt:lpstr>ОТВЕТ:  25,665 26,580 26,600 25,900 26,060</vt:lpstr>
      <vt:lpstr>26,6 миллионов человек погибли на войне После окончания войны Иосиф Виссарионович Сталин, Верховный главнокомандующий Вооруженными Силами страны, назвал «официальную» цифру погибших за время боевых действий в 7 миллионов человек. Реальные подсчеты погибшего населения начались только в конце 80-х годов, но до сих пор вопрос о реальном количестве погибших остается открытым. Согласно современным данным Министерства обороны РФ, за время Великой Отечественной войны общие людские потери СССР составили около 26,6 миллионов человек. </vt:lpstr>
      <vt:lpstr>                    10 задание.  Реши примеры и составь слово.  1) 6,2+8,23+18,57=? 2) 2000:50-28=? 3) 405,3:3-119,1=? 4) 20*0,15=? </vt:lpstr>
      <vt:lpstr>                   ОТВЕТ:  1) 6,2+8,23+18,57=33-Я 2) 2000:50-28=12-К 3) 405,3:3-119,1=16-О 4) 20*0,15=3-В </vt:lpstr>
      <vt:lpstr>Плененный сын Сталина. На войне был пленен сын Сталина — Яков Джугашвили. Фашисты предложили Сталину обменять сына на фельдмаршала Паулюса, который пребывал в плену у советских войск. Советский главнокомандующий отказался, заявив, что солдата не меняют на фельдмаршала. Незадолго до прихода советской армии, Якова расстреляли. </vt:lpstr>
      <vt:lpstr>Подведение итогов викторины:  * Сегодня я узнал… * Было трудно… * Я понял, что… * Теперь я могу… * Я научился… * Я смог…  </vt:lpstr>
      <vt:lpstr>СПАСИБО  ЗА ВНИМАНИЕ!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Победа в цифрах: 10 фактов о Великой Отечественной войне </dc:title>
  <dc:creator>дом</dc:creator>
  <cp:lastModifiedBy>дом</cp:lastModifiedBy>
  <cp:revision>58</cp:revision>
  <dcterms:created xsi:type="dcterms:W3CDTF">2025-03-10T09:57:41Z</dcterms:created>
  <dcterms:modified xsi:type="dcterms:W3CDTF">2025-04-21T09:04:31Z</dcterms:modified>
</cp:coreProperties>
</file>