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3" r:id="rId12"/>
    <p:sldId id="274" r:id="rId13"/>
    <p:sldId id="275" r:id="rId14"/>
    <p:sldId id="265" r:id="rId15"/>
    <p:sldId id="276" r:id="rId16"/>
    <p:sldId id="266" r:id="rId17"/>
    <p:sldId id="267" r:id="rId18"/>
    <p:sldId id="277" r:id="rId19"/>
    <p:sldId id="268" r:id="rId20"/>
    <p:sldId id="269" r:id="rId21"/>
    <p:sldId id="278" r:id="rId22"/>
    <p:sldId id="279" r:id="rId23"/>
    <p:sldId id="270" r:id="rId24"/>
    <p:sldId id="271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7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sz="15000" dirty="0"/>
              <a:t>Наша </a:t>
            </a:r>
            <a:br>
              <a:rPr lang="ru-RU" sz="15000" dirty="0"/>
            </a:br>
            <a:r>
              <a:rPr lang="ru-RU" sz="15000" dirty="0"/>
              <a:t>Родина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043CA2-A7F4-0C59-8413-6FFE02F8C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34E4E8-D8F0-D950-0315-F32E7F5CB3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63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175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17B23D-91D7-047D-78EE-D8F4689B8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EF197F-3B26-5CBD-3DB1-C438CAD94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764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A36875-A7E1-DE09-E194-7DF943488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5048BBE-236E-4901-7FE1-E60232FAA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271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E1D6B4-E564-FC90-F202-9491D379A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8EC926-6E4C-FBA6-EB85-7FCE5EA0D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65"/>
            <a:ext cx="9149961" cy="685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300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96136"/>
          </a:xfrm>
        </p:spPr>
        <p:txBody>
          <a:bodyPr>
            <a:normAutofit/>
          </a:bodyPr>
          <a:lstStyle/>
          <a:p>
            <a:pPr algn="ctr"/>
            <a:r>
              <a:rPr lang="ru-RU" sz="8000" dirty="0"/>
              <a:t>«Дружба народов </a:t>
            </a:r>
            <a:r>
              <a:rPr lang="ru-RU" sz="8000" dirty="0" err="1"/>
              <a:t>велика-будет</a:t>
            </a:r>
            <a:r>
              <a:rPr lang="ru-RU" sz="8000" dirty="0"/>
              <a:t> родина крепка».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97A8AA-E01B-7D78-0079-AB1037BCD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276056"/>
          </a:xfrm>
        </p:spPr>
        <p:txBody>
          <a:bodyPr>
            <a:normAutofit/>
          </a:bodyPr>
          <a:lstStyle/>
          <a:p>
            <a:pPr algn="ctr"/>
            <a:r>
              <a:rPr lang="ru-RU" sz="6000" b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ТРЕНИНГ</a:t>
            </a:r>
            <a:br>
              <a:rPr lang="ru-RU" sz="6000" b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6000" b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 Солнечный зайчик»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030922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ракены\Desktop\1659676008_44-kartinkin-net-p-zastavka-flag-rossii-krasivo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ракены\Desktop\1696407512_gas-kvas-com-p-kartinki-gerb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3E660C-4DA4-3148-18D1-58638E8FC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249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96136"/>
          </a:xfrm>
        </p:spPr>
        <p:txBody>
          <a:bodyPr>
            <a:normAutofit/>
          </a:bodyPr>
          <a:lstStyle/>
          <a:p>
            <a:pPr algn="ctr"/>
            <a:r>
              <a:rPr lang="ru-RU" sz="9600" dirty="0"/>
              <a:t>Пословицы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кракены\Desktop\0b95d4d3-51af-5ac3-9d8c-94cb8d5e8e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96136"/>
          </a:xfrm>
        </p:spPr>
        <p:txBody>
          <a:bodyPr>
            <a:normAutofit/>
          </a:bodyPr>
          <a:lstStyle/>
          <a:p>
            <a:pPr algn="ctr"/>
            <a:r>
              <a:rPr lang="ru-RU" sz="9600" dirty="0"/>
              <a:t>Загадки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2B1483-7445-23A0-E544-808A3CC32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4FBDEE-ECEB-2672-BD0A-25CEBD4F9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05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C78D4B-C69A-AF6D-5B75-6DE8E97AA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80112"/>
          </a:xfrm>
        </p:spPr>
        <p:txBody>
          <a:bodyPr>
            <a:normAutofit/>
          </a:bodyPr>
          <a:lstStyle/>
          <a:p>
            <a:pPr algn="ctr"/>
            <a:r>
              <a:rPr lang="ru-RU" sz="8800" b="1" i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Игра</a:t>
            </a:r>
            <a:br>
              <a:rPr lang="ru-RU" sz="8800" b="1" i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8800" b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«Угадай- ка</a:t>
            </a:r>
            <a:r>
              <a:rPr lang="ru-RU" sz="8800" b="1" i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41393010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24128"/>
          </a:xfrm>
        </p:spPr>
        <p:txBody>
          <a:bodyPr>
            <a:normAutofit/>
          </a:bodyPr>
          <a:lstStyle/>
          <a:p>
            <a:pPr algn="ctr"/>
            <a:r>
              <a:rPr lang="ru-RU" sz="9600" dirty="0"/>
              <a:t>тест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ракены\Desktop\1675785957_balthazar-club-p-bolshie-romashki-tsveti-krasivo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61F524-8FD6-BD76-D505-1B01559D9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80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212160"/>
          </a:xfrm>
        </p:spPr>
        <p:txBody>
          <a:bodyPr>
            <a:normAutofit/>
          </a:bodyPr>
          <a:lstStyle/>
          <a:p>
            <a:pPr algn="ctr"/>
            <a:r>
              <a:rPr lang="ru-RU" sz="9600" dirty="0"/>
              <a:t>Отечество</a:t>
            </a:r>
            <a:br>
              <a:rPr lang="ru-RU" sz="9600" dirty="0"/>
            </a:br>
            <a:r>
              <a:rPr lang="ru-RU" sz="9600" dirty="0"/>
              <a:t>Отчизна</a:t>
            </a:r>
            <a:br>
              <a:rPr lang="ru-RU" sz="9600" dirty="0"/>
            </a:br>
            <a:r>
              <a:rPr lang="ru-RU" sz="9600" dirty="0"/>
              <a:t>Родина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ракены\Desktop\50d68575-5438-5591-81b4-068fb76ff7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4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24128"/>
          </a:xfrm>
        </p:spPr>
        <p:txBody>
          <a:bodyPr>
            <a:normAutofit/>
          </a:bodyPr>
          <a:lstStyle/>
          <a:p>
            <a:br>
              <a:rPr lang="ru-RU" dirty="0"/>
            </a:br>
            <a:r>
              <a:rPr lang="ru-RU" dirty="0"/>
              <a:t>У моей России длинные косички.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У моей России светлые реснички.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У моей России голубые очи.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На меня, Россия, ты похожа очень!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852120"/>
          </a:xfrm>
        </p:spPr>
        <p:txBody>
          <a:bodyPr>
            <a:normAutofit/>
          </a:bodyPr>
          <a:lstStyle/>
          <a:p>
            <a:br>
              <a:rPr lang="ru-RU" dirty="0"/>
            </a:br>
            <a:r>
              <a:rPr lang="ru-RU" dirty="0"/>
              <a:t>Для меня Россия - белые березы.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Для меня Россия - утренние росы.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Для меня, Россия, ты всего дороже,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До чего на маму ты мою похожа!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80112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Ты, моя Россия, всех теплом согреешь!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Ты, моя Россия, песни петь умеешь!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Ты, моя Россия, неразлучна с нами!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Ведь Россия наша - это я с друзьями!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24128"/>
          </a:xfrm>
        </p:spPr>
        <p:txBody>
          <a:bodyPr>
            <a:normAutofit/>
          </a:bodyPr>
          <a:lstStyle/>
          <a:p>
            <a:pPr algn="ctr"/>
            <a:r>
              <a:rPr lang="ru-RU" sz="6000" dirty="0"/>
              <a:t>Родина</a:t>
            </a:r>
            <a:br>
              <a:rPr lang="ru-RU" sz="6000" dirty="0"/>
            </a:br>
            <a:r>
              <a:rPr lang="ru-RU" sz="6000" dirty="0"/>
              <a:t>родители</a:t>
            </a:r>
            <a:br>
              <a:rPr lang="ru-RU" sz="6000" dirty="0"/>
            </a:br>
            <a:r>
              <a:rPr lang="ru-RU" sz="6000" dirty="0"/>
              <a:t>родить</a:t>
            </a:r>
            <a:br>
              <a:rPr lang="ru-RU" sz="6000" dirty="0"/>
            </a:br>
            <a:r>
              <a:rPr lang="ru-RU" sz="6000" dirty="0"/>
              <a:t>народ</a:t>
            </a:r>
            <a:br>
              <a:rPr lang="ru-RU" sz="6000" dirty="0"/>
            </a:br>
            <a:r>
              <a:rPr lang="ru-RU" sz="6000" dirty="0"/>
              <a:t>родня</a:t>
            </a:r>
            <a:br>
              <a:rPr lang="ru-RU" sz="6000" dirty="0"/>
            </a:br>
            <a:r>
              <a:rPr lang="ru-RU" sz="6000" dirty="0"/>
              <a:t>родословная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24128"/>
          </a:xfrm>
        </p:spPr>
        <p:txBody>
          <a:bodyPr>
            <a:normAutofit/>
          </a:bodyPr>
          <a:lstStyle/>
          <a:p>
            <a:pPr algn="ctr"/>
            <a:r>
              <a:rPr lang="ru-RU" sz="9600" dirty="0"/>
              <a:t>Российская</a:t>
            </a:r>
            <a:br>
              <a:rPr lang="ru-RU" sz="9600" dirty="0"/>
            </a:br>
            <a:r>
              <a:rPr lang="ru-RU" sz="9600" dirty="0"/>
              <a:t> федерация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</TotalTime>
  <Words>167</Words>
  <Application>Microsoft Office PowerPoint</Application>
  <PresentationFormat>Экран (4:3)</PresentationFormat>
  <Paragraphs>13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Franklin Gothic Book</vt:lpstr>
      <vt:lpstr>Franklin Gothic Medium</vt:lpstr>
      <vt:lpstr>Times New Roman</vt:lpstr>
      <vt:lpstr>Wingdings 2</vt:lpstr>
      <vt:lpstr>Трек</vt:lpstr>
      <vt:lpstr>Наша  Родина</vt:lpstr>
      <vt:lpstr>Презентация PowerPoint</vt:lpstr>
      <vt:lpstr>Отечество Отчизна Родина</vt:lpstr>
      <vt:lpstr>Презентация PowerPoint</vt:lpstr>
      <vt:lpstr> У моей России длинные косички.  У моей России светлые реснички.  У моей России голубые очи.  На меня, Россия, ты похожа очень!  </vt:lpstr>
      <vt:lpstr> Для меня Россия - белые березы.  Для меня Россия - утренние росы.  Для меня, Россия, ты всего дороже,  До чего на маму ты мою похожа!  </vt:lpstr>
      <vt:lpstr> Ты, моя Россия, всех теплом согреешь!  Ты, моя Россия, песни петь умеешь!  Ты, моя Россия, неразлучна с нами!  Ведь Россия наша - это я с друзьями!  </vt:lpstr>
      <vt:lpstr>Родина родители родить народ родня родословная</vt:lpstr>
      <vt:lpstr>Российская  федерация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«Дружба народов велика-будет родина крепка».</vt:lpstr>
      <vt:lpstr>ТРЕНИНГ  « Солнечный зайчик»</vt:lpstr>
      <vt:lpstr>Презентация PowerPoint</vt:lpstr>
      <vt:lpstr>Презентация PowerPoint</vt:lpstr>
      <vt:lpstr>Презентация PowerPoint</vt:lpstr>
      <vt:lpstr>Пословицы</vt:lpstr>
      <vt:lpstr>Загадки</vt:lpstr>
      <vt:lpstr>Презентация PowerPoint</vt:lpstr>
      <vt:lpstr>Игра «Угадай- ка» </vt:lpstr>
      <vt:lpstr>тест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 Родина</dc:title>
  <dc:creator>кракены</dc:creator>
  <cp:lastModifiedBy>user</cp:lastModifiedBy>
  <cp:revision>5</cp:revision>
  <dcterms:created xsi:type="dcterms:W3CDTF">2024-08-28T13:42:54Z</dcterms:created>
  <dcterms:modified xsi:type="dcterms:W3CDTF">2024-10-08T01:21:21Z</dcterms:modified>
</cp:coreProperties>
</file>