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6" r:id="rId3"/>
    <p:sldId id="258" r:id="rId4"/>
    <p:sldId id="265" r:id="rId5"/>
    <p:sldId id="259" r:id="rId6"/>
    <p:sldId id="261" r:id="rId7"/>
    <p:sldId id="260" r:id="rId8"/>
    <p:sldId id="263" r:id="rId9"/>
    <p:sldId id="262" r:id="rId10"/>
    <p:sldId id="264" r:id="rId11"/>
    <p:sldId id="25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16" y="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10ACC-2088-4A2B-9E96-17C1F12B6F7B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E22F6F-A652-4655-9A41-04EDA1D5CF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006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E22F6F-A652-4655-9A41-04EDA1D5CFE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E22F6F-A652-4655-9A41-04EDA1D5CFE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6.jpeg"/><Relationship Id="rId18" Type="http://schemas.openxmlformats.org/officeDocument/2006/relationships/audio" Target="../media/audio5.wav"/><Relationship Id="rId26" Type="http://schemas.openxmlformats.org/officeDocument/2006/relationships/audio" Target="../media/audio7.wav"/><Relationship Id="rId3" Type="http://schemas.openxmlformats.org/officeDocument/2006/relationships/audio" Target="../media/audio9.wav"/><Relationship Id="rId21" Type="http://schemas.openxmlformats.org/officeDocument/2006/relationships/audio" Target="../media/audio8.wav"/><Relationship Id="rId7" Type="http://schemas.openxmlformats.org/officeDocument/2006/relationships/image" Target="../media/image4.jpeg"/><Relationship Id="rId12" Type="http://schemas.openxmlformats.org/officeDocument/2006/relationships/audio" Target="../media/audio3.wav"/><Relationship Id="rId17" Type="http://schemas.openxmlformats.org/officeDocument/2006/relationships/slide" Target="slide8.xml"/><Relationship Id="rId25" Type="http://schemas.openxmlformats.org/officeDocument/2006/relationships/slide" Target="slide11.xml"/><Relationship Id="rId2" Type="http://schemas.openxmlformats.org/officeDocument/2006/relationships/slide" Target="slide5.xml"/><Relationship Id="rId16" Type="http://schemas.openxmlformats.org/officeDocument/2006/relationships/image" Target="../media/image7.jpeg"/><Relationship Id="rId20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11" Type="http://schemas.openxmlformats.org/officeDocument/2006/relationships/slide" Target="slide9.xml"/><Relationship Id="rId24" Type="http://schemas.openxmlformats.org/officeDocument/2006/relationships/image" Target="../media/image10.jpeg"/><Relationship Id="rId5" Type="http://schemas.openxmlformats.org/officeDocument/2006/relationships/slide" Target="slide7.xml"/><Relationship Id="rId15" Type="http://schemas.openxmlformats.org/officeDocument/2006/relationships/audio" Target="../media/audio4.wav"/><Relationship Id="rId23" Type="http://schemas.openxmlformats.org/officeDocument/2006/relationships/audio" Target="../media/audio6.wav"/><Relationship Id="rId10" Type="http://schemas.openxmlformats.org/officeDocument/2006/relationships/image" Target="../media/image5.jpeg"/><Relationship Id="rId19" Type="http://schemas.openxmlformats.org/officeDocument/2006/relationships/image" Target="../media/image8.jpeg"/><Relationship Id="rId4" Type="http://schemas.openxmlformats.org/officeDocument/2006/relationships/image" Target="../media/image3.jpeg"/><Relationship Id="rId9" Type="http://schemas.openxmlformats.org/officeDocument/2006/relationships/audio" Target="../media/audio2.wav"/><Relationship Id="rId14" Type="http://schemas.openxmlformats.org/officeDocument/2006/relationships/slide" Target="slide4.xml"/><Relationship Id="rId22" Type="http://schemas.openxmlformats.org/officeDocument/2006/relationships/image" Target="../media/image9.jpeg"/><Relationship Id="rId27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slide" Target="slide4.xml"/><Relationship Id="rId18" Type="http://schemas.openxmlformats.org/officeDocument/2006/relationships/image" Target="../media/image8.jpeg"/><Relationship Id="rId3" Type="http://schemas.openxmlformats.org/officeDocument/2006/relationships/image" Target="../media/image3.jpeg"/><Relationship Id="rId21" Type="http://schemas.openxmlformats.org/officeDocument/2006/relationships/audio" Target="../media/audio6.wav"/><Relationship Id="rId7" Type="http://schemas.openxmlformats.org/officeDocument/2006/relationships/slide" Target="slide6.xml"/><Relationship Id="rId12" Type="http://schemas.openxmlformats.org/officeDocument/2006/relationships/image" Target="../media/image6.jpeg"/><Relationship Id="rId17" Type="http://schemas.openxmlformats.org/officeDocument/2006/relationships/audio" Target="../media/audio5.wav"/><Relationship Id="rId25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6" Type="http://schemas.openxmlformats.org/officeDocument/2006/relationships/slide" Target="slide8.xml"/><Relationship Id="rId20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audio" Target="../media/audio3.wav"/><Relationship Id="rId24" Type="http://schemas.openxmlformats.org/officeDocument/2006/relationships/audio" Target="../media/audio7.wav"/><Relationship Id="rId5" Type="http://schemas.openxmlformats.org/officeDocument/2006/relationships/audio" Target="../media/audio1.wav"/><Relationship Id="rId15" Type="http://schemas.openxmlformats.org/officeDocument/2006/relationships/image" Target="../media/image7.jpeg"/><Relationship Id="rId23" Type="http://schemas.openxmlformats.org/officeDocument/2006/relationships/slide" Target="slide11.xml"/><Relationship Id="rId10" Type="http://schemas.openxmlformats.org/officeDocument/2006/relationships/slide" Target="slide9.xml"/><Relationship Id="rId19" Type="http://schemas.openxmlformats.org/officeDocument/2006/relationships/image" Target="../media/image9.jpeg"/><Relationship Id="rId4" Type="http://schemas.openxmlformats.org/officeDocument/2006/relationships/slide" Target="slide7.xml"/><Relationship Id="rId9" Type="http://schemas.openxmlformats.org/officeDocument/2006/relationships/image" Target="../media/image5.jpeg"/><Relationship Id="rId14" Type="http://schemas.openxmlformats.org/officeDocument/2006/relationships/audio" Target="../media/audio4.wav"/><Relationship Id="rId22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audio" Target="../media/audio4.wav"/><Relationship Id="rId18" Type="http://schemas.openxmlformats.org/officeDocument/2006/relationships/slide" Target="slide10.xml"/><Relationship Id="rId26" Type="http://schemas.openxmlformats.org/officeDocument/2006/relationships/image" Target="../media/image11.png"/><Relationship Id="rId3" Type="http://schemas.openxmlformats.org/officeDocument/2006/relationships/slide" Target="slide7.xml"/><Relationship Id="rId21" Type="http://schemas.openxmlformats.org/officeDocument/2006/relationships/slide" Target="slide5.xml"/><Relationship Id="rId7" Type="http://schemas.openxmlformats.org/officeDocument/2006/relationships/audio" Target="../media/audio2.wav"/><Relationship Id="rId12" Type="http://schemas.openxmlformats.org/officeDocument/2006/relationships/slide" Target="slide4.xml"/><Relationship Id="rId17" Type="http://schemas.openxmlformats.org/officeDocument/2006/relationships/image" Target="../media/image8.jpeg"/><Relationship Id="rId25" Type="http://schemas.openxmlformats.org/officeDocument/2006/relationships/audio" Target="../media/audio7.wav"/><Relationship Id="rId2" Type="http://schemas.openxmlformats.org/officeDocument/2006/relationships/image" Target="../media/image3.jpeg"/><Relationship Id="rId16" Type="http://schemas.openxmlformats.org/officeDocument/2006/relationships/audio" Target="../media/audio5.wav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image" Target="../media/image6.jpeg"/><Relationship Id="rId24" Type="http://schemas.openxmlformats.org/officeDocument/2006/relationships/slide" Target="slide11.xml"/><Relationship Id="rId5" Type="http://schemas.openxmlformats.org/officeDocument/2006/relationships/image" Target="../media/image4.jpeg"/><Relationship Id="rId15" Type="http://schemas.openxmlformats.org/officeDocument/2006/relationships/slide" Target="slide8.xml"/><Relationship Id="rId23" Type="http://schemas.openxmlformats.org/officeDocument/2006/relationships/image" Target="../media/image10.jpeg"/><Relationship Id="rId10" Type="http://schemas.openxmlformats.org/officeDocument/2006/relationships/audio" Target="../media/audio3.wav"/><Relationship Id="rId19" Type="http://schemas.openxmlformats.org/officeDocument/2006/relationships/audio" Target="../media/audio8.wav"/><Relationship Id="rId4" Type="http://schemas.openxmlformats.org/officeDocument/2006/relationships/audio" Target="../media/audio1.wav"/><Relationship Id="rId9" Type="http://schemas.openxmlformats.org/officeDocument/2006/relationships/slide" Target="slide9.xml"/><Relationship Id="rId14" Type="http://schemas.openxmlformats.org/officeDocument/2006/relationships/image" Target="../media/image7.jpeg"/><Relationship Id="rId22" Type="http://schemas.openxmlformats.org/officeDocument/2006/relationships/audio" Target="../media/audio6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slide" Target="slide4.xml"/><Relationship Id="rId18" Type="http://schemas.openxmlformats.org/officeDocument/2006/relationships/image" Target="../media/image8.jpeg"/><Relationship Id="rId26" Type="http://schemas.openxmlformats.org/officeDocument/2006/relationships/audio" Target="../media/audio7.wav"/><Relationship Id="rId3" Type="http://schemas.openxmlformats.org/officeDocument/2006/relationships/image" Target="../media/image3.jpeg"/><Relationship Id="rId21" Type="http://schemas.openxmlformats.org/officeDocument/2006/relationships/image" Target="../media/image9.jpeg"/><Relationship Id="rId7" Type="http://schemas.openxmlformats.org/officeDocument/2006/relationships/slide" Target="slide6.xml"/><Relationship Id="rId12" Type="http://schemas.openxmlformats.org/officeDocument/2006/relationships/image" Target="../media/image6.jpeg"/><Relationship Id="rId17" Type="http://schemas.openxmlformats.org/officeDocument/2006/relationships/audio" Target="../media/audio5.wav"/><Relationship Id="rId25" Type="http://schemas.openxmlformats.org/officeDocument/2006/relationships/slide" Target="slide11.xml"/><Relationship Id="rId2" Type="http://schemas.openxmlformats.org/officeDocument/2006/relationships/notesSlide" Target="../notesSlides/notesSlide2.xml"/><Relationship Id="rId16" Type="http://schemas.openxmlformats.org/officeDocument/2006/relationships/slide" Target="slide8.xml"/><Relationship Id="rId20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audio" Target="../media/audio3.wav"/><Relationship Id="rId24" Type="http://schemas.openxmlformats.org/officeDocument/2006/relationships/image" Target="../media/image10.jpeg"/><Relationship Id="rId5" Type="http://schemas.openxmlformats.org/officeDocument/2006/relationships/audio" Target="../media/audio1.wav"/><Relationship Id="rId15" Type="http://schemas.openxmlformats.org/officeDocument/2006/relationships/image" Target="../media/image7.jpeg"/><Relationship Id="rId23" Type="http://schemas.openxmlformats.org/officeDocument/2006/relationships/audio" Target="../media/audio6.wav"/><Relationship Id="rId10" Type="http://schemas.openxmlformats.org/officeDocument/2006/relationships/slide" Target="slide9.xml"/><Relationship Id="rId19" Type="http://schemas.openxmlformats.org/officeDocument/2006/relationships/slide" Target="slide10.xml"/><Relationship Id="rId4" Type="http://schemas.openxmlformats.org/officeDocument/2006/relationships/slide" Target="slide7.xml"/><Relationship Id="rId9" Type="http://schemas.openxmlformats.org/officeDocument/2006/relationships/image" Target="../media/image5.jpeg"/><Relationship Id="rId14" Type="http://schemas.openxmlformats.org/officeDocument/2006/relationships/audio" Target="../media/audio4.wav"/><Relationship Id="rId22" Type="http://schemas.openxmlformats.org/officeDocument/2006/relationships/slide" Target="slide5.xml"/><Relationship Id="rId27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audio" Target="../media/audio4.wav"/><Relationship Id="rId18" Type="http://schemas.openxmlformats.org/officeDocument/2006/relationships/slide" Target="slide10.xml"/><Relationship Id="rId26" Type="http://schemas.openxmlformats.org/officeDocument/2006/relationships/image" Target="../media/image11.png"/><Relationship Id="rId3" Type="http://schemas.openxmlformats.org/officeDocument/2006/relationships/slide" Target="slide7.xml"/><Relationship Id="rId21" Type="http://schemas.openxmlformats.org/officeDocument/2006/relationships/slide" Target="slide5.xml"/><Relationship Id="rId7" Type="http://schemas.openxmlformats.org/officeDocument/2006/relationships/audio" Target="../media/audio2.wav"/><Relationship Id="rId12" Type="http://schemas.openxmlformats.org/officeDocument/2006/relationships/slide" Target="slide4.xml"/><Relationship Id="rId17" Type="http://schemas.openxmlformats.org/officeDocument/2006/relationships/image" Target="../media/image8.jpeg"/><Relationship Id="rId25" Type="http://schemas.openxmlformats.org/officeDocument/2006/relationships/audio" Target="../media/audio7.wav"/><Relationship Id="rId2" Type="http://schemas.openxmlformats.org/officeDocument/2006/relationships/image" Target="../media/image3.jpeg"/><Relationship Id="rId16" Type="http://schemas.openxmlformats.org/officeDocument/2006/relationships/audio" Target="../media/audio5.wav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image" Target="../media/image6.jpeg"/><Relationship Id="rId24" Type="http://schemas.openxmlformats.org/officeDocument/2006/relationships/slide" Target="slide11.xml"/><Relationship Id="rId5" Type="http://schemas.openxmlformats.org/officeDocument/2006/relationships/image" Target="../media/image4.jpeg"/><Relationship Id="rId15" Type="http://schemas.openxmlformats.org/officeDocument/2006/relationships/slide" Target="slide8.xml"/><Relationship Id="rId23" Type="http://schemas.openxmlformats.org/officeDocument/2006/relationships/image" Target="../media/image10.jpeg"/><Relationship Id="rId10" Type="http://schemas.openxmlformats.org/officeDocument/2006/relationships/audio" Target="../media/audio3.wav"/><Relationship Id="rId19" Type="http://schemas.openxmlformats.org/officeDocument/2006/relationships/audio" Target="../media/audio8.wav"/><Relationship Id="rId4" Type="http://schemas.openxmlformats.org/officeDocument/2006/relationships/audio" Target="../media/audio1.wav"/><Relationship Id="rId9" Type="http://schemas.openxmlformats.org/officeDocument/2006/relationships/slide" Target="slide9.xml"/><Relationship Id="rId14" Type="http://schemas.openxmlformats.org/officeDocument/2006/relationships/image" Target="../media/image7.jpeg"/><Relationship Id="rId22" Type="http://schemas.openxmlformats.org/officeDocument/2006/relationships/audio" Target="../media/audio6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audio" Target="../media/audio4.wav"/><Relationship Id="rId18" Type="http://schemas.openxmlformats.org/officeDocument/2006/relationships/slide" Target="slide10.xml"/><Relationship Id="rId26" Type="http://schemas.openxmlformats.org/officeDocument/2006/relationships/image" Target="../media/image11.png"/><Relationship Id="rId3" Type="http://schemas.openxmlformats.org/officeDocument/2006/relationships/slide" Target="slide7.xml"/><Relationship Id="rId21" Type="http://schemas.openxmlformats.org/officeDocument/2006/relationships/slide" Target="slide5.xml"/><Relationship Id="rId7" Type="http://schemas.openxmlformats.org/officeDocument/2006/relationships/audio" Target="../media/audio2.wav"/><Relationship Id="rId12" Type="http://schemas.openxmlformats.org/officeDocument/2006/relationships/slide" Target="slide4.xml"/><Relationship Id="rId17" Type="http://schemas.openxmlformats.org/officeDocument/2006/relationships/image" Target="../media/image8.jpeg"/><Relationship Id="rId25" Type="http://schemas.openxmlformats.org/officeDocument/2006/relationships/audio" Target="../media/audio7.wav"/><Relationship Id="rId2" Type="http://schemas.openxmlformats.org/officeDocument/2006/relationships/image" Target="../media/image3.jpeg"/><Relationship Id="rId16" Type="http://schemas.openxmlformats.org/officeDocument/2006/relationships/audio" Target="../media/audio5.wav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image" Target="../media/image6.jpeg"/><Relationship Id="rId24" Type="http://schemas.openxmlformats.org/officeDocument/2006/relationships/slide" Target="slide11.xml"/><Relationship Id="rId5" Type="http://schemas.openxmlformats.org/officeDocument/2006/relationships/image" Target="../media/image4.jpeg"/><Relationship Id="rId15" Type="http://schemas.openxmlformats.org/officeDocument/2006/relationships/slide" Target="slide8.xml"/><Relationship Id="rId23" Type="http://schemas.openxmlformats.org/officeDocument/2006/relationships/image" Target="../media/image10.jpeg"/><Relationship Id="rId10" Type="http://schemas.openxmlformats.org/officeDocument/2006/relationships/audio" Target="../media/audio3.wav"/><Relationship Id="rId19" Type="http://schemas.openxmlformats.org/officeDocument/2006/relationships/audio" Target="../media/audio8.wav"/><Relationship Id="rId4" Type="http://schemas.openxmlformats.org/officeDocument/2006/relationships/audio" Target="../media/audio1.wav"/><Relationship Id="rId9" Type="http://schemas.openxmlformats.org/officeDocument/2006/relationships/slide" Target="slide9.xml"/><Relationship Id="rId14" Type="http://schemas.openxmlformats.org/officeDocument/2006/relationships/image" Target="../media/image7.jpeg"/><Relationship Id="rId22" Type="http://schemas.openxmlformats.org/officeDocument/2006/relationships/audio" Target="../media/audio6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audio" Target="../media/audio4.wav"/><Relationship Id="rId18" Type="http://schemas.openxmlformats.org/officeDocument/2006/relationships/slide" Target="slide10.xml"/><Relationship Id="rId26" Type="http://schemas.openxmlformats.org/officeDocument/2006/relationships/image" Target="../media/image11.png"/><Relationship Id="rId3" Type="http://schemas.openxmlformats.org/officeDocument/2006/relationships/slide" Target="slide7.xml"/><Relationship Id="rId21" Type="http://schemas.openxmlformats.org/officeDocument/2006/relationships/slide" Target="slide5.xml"/><Relationship Id="rId7" Type="http://schemas.openxmlformats.org/officeDocument/2006/relationships/audio" Target="../media/audio2.wav"/><Relationship Id="rId12" Type="http://schemas.openxmlformats.org/officeDocument/2006/relationships/slide" Target="slide4.xml"/><Relationship Id="rId17" Type="http://schemas.openxmlformats.org/officeDocument/2006/relationships/image" Target="../media/image8.jpeg"/><Relationship Id="rId25" Type="http://schemas.openxmlformats.org/officeDocument/2006/relationships/audio" Target="../media/audio7.wav"/><Relationship Id="rId2" Type="http://schemas.openxmlformats.org/officeDocument/2006/relationships/image" Target="../media/image3.jpeg"/><Relationship Id="rId16" Type="http://schemas.openxmlformats.org/officeDocument/2006/relationships/audio" Target="../media/audio5.wav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image" Target="../media/image6.jpeg"/><Relationship Id="rId24" Type="http://schemas.openxmlformats.org/officeDocument/2006/relationships/slide" Target="slide11.xml"/><Relationship Id="rId5" Type="http://schemas.openxmlformats.org/officeDocument/2006/relationships/image" Target="../media/image4.jpeg"/><Relationship Id="rId15" Type="http://schemas.openxmlformats.org/officeDocument/2006/relationships/slide" Target="slide8.xml"/><Relationship Id="rId23" Type="http://schemas.openxmlformats.org/officeDocument/2006/relationships/image" Target="../media/image10.jpeg"/><Relationship Id="rId10" Type="http://schemas.openxmlformats.org/officeDocument/2006/relationships/audio" Target="../media/audio3.wav"/><Relationship Id="rId19" Type="http://schemas.openxmlformats.org/officeDocument/2006/relationships/audio" Target="../media/audio8.wav"/><Relationship Id="rId4" Type="http://schemas.openxmlformats.org/officeDocument/2006/relationships/audio" Target="../media/audio1.wav"/><Relationship Id="rId9" Type="http://schemas.openxmlformats.org/officeDocument/2006/relationships/slide" Target="slide9.xml"/><Relationship Id="rId14" Type="http://schemas.openxmlformats.org/officeDocument/2006/relationships/image" Target="../media/image7.jpeg"/><Relationship Id="rId22" Type="http://schemas.openxmlformats.org/officeDocument/2006/relationships/audio" Target="../media/audio6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audio" Target="../media/audio4.wav"/><Relationship Id="rId18" Type="http://schemas.openxmlformats.org/officeDocument/2006/relationships/slide" Target="slide10.xml"/><Relationship Id="rId26" Type="http://schemas.openxmlformats.org/officeDocument/2006/relationships/image" Target="../media/image11.png"/><Relationship Id="rId3" Type="http://schemas.openxmlformats.org/officeDocument/2006/relationships/audio" Target="../media/audio3.wav"/><Relationship Id="rId21" Type="http://schemas.openxmlformats.org/officeDocument/2006/relationships/slide" Target="slide5.xml"/><Relationship Id="rId7" Type="http://schemas.openxmlformats.org/officeDocument/2006/relationships/image" Target="../media/image4.jpeg"/><Relationship Id="rId12" Type="http://schemas.openxmlformats.org/officeDocument/2006/relationships/slide" Target="slide4.xml"/><Relationship Id="rId17" Type="http://schemas.openxmlformats.org/officeDocument/2006/relationships/image" Target="../media/image8.jpeg"/><Relationship Id="rId25" Type="http://schemas.openxmlformats.org/officeDocument/2006/relationships/audio" Target="../media/audio7.wav"/><Relationship Id="rId2" Type="http://schemas.openxmlformats.org/officeDocument/2006/relationships/slide" Target="slide9.xml"/><Relationship Id="rId16" Type="http://schemas.openxmlformats.org/officeDocument/2006/relationships/audio" Target="../media/audio5.wav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11" Type="http://schemas.openxmlformats.org/officeDocument/2006/relationships/image" Target="../media/image6.jpeg"/><Relationship Id="rId24" Type="http://schemas.openxmlformats.org/officeDocument/2006/relationships/slide" Target="slide11.xml"/><Relationship Id="rId5" Type="http://schemas.openxmlformats.org/officeDocument/2006/relationships/slide" Target="slide7.xml"/><Relationship Id="rId15" Type="http://schemas.openxmlformats.org/officeDocument/2006/relationships/slide" Target="slide8.xml"/><Relationship Id="rId23" Type="http://schemas.openxmlformats.org/officeDocument/2006/relationships/image" Target="../media/image10.jpeg"/><Relationship Id="rId10" Type="http://schemas.openxmlformats.org/officeDocument/2006/relationships/image" Target="../media/image5.jpeg"/><Relationship Id="rId19" Type="http://schemas.openxmlformats.org/officeDocument/2006/relationships/audio" Target="../media/audio8.wav"/><Relationship Id="rId4" Type="http://schemas.openxmlformats.org/officeDocument/2006/relationships/image" Target="../media/image3.jpeg"/><Relationship Id="rId9" Type="http://schemas.openxmlformats.org/officeDocument/2006/relationships/audio" Target="../media/audio2.wav"/><Relationship Id="rId14" Type="http://schemas.openxmlformats.org/officeDocument/2006/relationships/image" Target="../media/image7.jpeg"/><Relationship Id="rId22" Type="http://schemas.openxmlformats.org/officeDocument/2006/relationships/audio" Target="../media/audio6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&amp;Kcy;&amp;acy;&amp;rcy;&amp;tcy;&amp;icy;&amp;ncy;&amp;kcy;&amp;icy; &amp;pcy;&amp;ocy; &amp;zcy;&amp;acy;&amp;pcy;&amp;rcy;&amp;ocy;&amp;scy;&amp;ucy; &amp;rcy;&amp;ocy;&amp;zhcy;&amp;dcy;&amp;iecy;&amp;scy;&amp;tcy;&amp;vcy;   &amp;fcy;&amp;ocy;&amp;n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72836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4429124" y="2285992"/>
            <a:ext cx="3500462" cy="16430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Интерактивный тренажёр</a:t>
            </a:r>
          </a:p>
          <a:p>
            <a:pPr algn="ctr"/>
            <a:r>
              <a:rPr lang="ru-RU" dirty="0" smtClean="0"/>
              <a:t>«Давай украсим ёлку»</a:t>
            </a:r>
          </a:p>
          <a:p>
            <a:pPr algn="ctr"/>
            <a:r>
              <a:rPr lang="ru-RU" dirty="0" smtClean="0"/>
              <a:t>Автор Острецова О.Ю.</a:t>
            </a:r>
          </a:p>
          <a:p>
            <a:pPr algn="ctr"/>
            <a:r>
              <a:rPr lang="ru-RU" dirty="0" smtClean="0"/>
              <a:t>Учитель английского языка</a:t>
            </a:r>
          </a:p>
          <a:p>
            <a:pPr algn="ctr"/>
            <a:r>
              <a:rPr lang="ru-RU" dirty="0" smtClean="0"/>
              <a:t>МБОУ </a:t>
            </a:r>
            <a:r>
              <a:rPr lang="ru-RU" dirty="0" smtClean="0"/>
              <a:t>«Средняя школа №32»</a:t>
            </a:r>
          </a:p>
          <a:p>
            <a:pPr algn="ctr"/>
            <a:r>
              <a:rPr lang="ru-RU" dirty="0" smtClean="0"/>
              <a:t>г. Норильск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украшения\350939_elovyj_vetki_igolki_1920x1200_(www.GetBg.net).jpg">
            <a:hlinkClick r:id="rId2" action="ppaction://hlinksldjump">
              <a:snd r:embed="rId3" name="pronunciation_en_bow.wav"/>
            </a:hlinkClick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Users\пользователь\Desktop\украшения\Christmas-tree-decoration-pendant-bell-single-face-christmas-bell-golden-bell-large.jpg">
            <a:hlinkClick r:id="rId5" action="ppaction://hlinksldjump">
              <a:snd r:embed="rId6" name="pronunciation_en_bell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2500306"/>
            <a:ext cx="1792297" cy="17922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6" name="Picture 4" descr="C:\Users\пользователь\Desktop\украшения\CHristmas-lights.jpg">
            <a:hlinkClick r:id="rId8" action="ppaction://hlinksldjump">
              <a:snd r:embed="rId9" name="pronunciation_en_lights.wav"/>
            </a:hlinkClick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14414" y="4643446"/>
            <a:ext cx="1714512" cy="176043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7" name="Picture 8" descr="C:\Users\пользователь\Desktop\украшения\шар.jpg">
            <a:hlinkClick r:id="rId11" action="ppaction://hlinksldjump">
              <a:snd r:embed="rId12" name="pronunciation_en_bauble.wav"/>
            </a:hlinkClick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357422" y="500042"/>
            <a:ext cx="1583066" cy="17207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8" name="Picture 7" descr="C:\Users\пользователь\Desktop\украшения\21009427881.jpg">
            <a:hlinkClick r:id="rId14" action="ppaction://hlinksldjump">
              <a:snd r:embed="rId15" name="pronunciation_en_star.wav"/>
            </a:hlinkClick>
          </p:cNvPr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500826" y="4572008"/>
            <a:ext cx="1785918" cy="16653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9" name="Picture 6" descr="C:\Users\пользователь\Desktop\украшения\26195_festive_family_small_christmas_crackers_2.jpg">
            <a:hlinkClick r:id="rId17" action="ppaction://hlinksldjump">
              <a:snd r:embed="rId18" name="pronunciation_en_cracker.wav"/>
            </a:hlinkClick>
          </p:cNvPr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7000892" y="2500306"/>
            <a:ext cx="1660505" cy="166050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2051" name="Picture 3" descr="C:\Users\пользователь\Desktop\украшения\images.jpg">
            <a:hlinkClick r:id="rId20" action="ppaction://hlinksldjump">
              <a:snd r:embed="rId21" name="pronunciation_en_angel.wav"/>
            </a:hlinkClick>
          </p:cNvPr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4714876" y="428604"/>
            <a:ext cx="1857373" cy="185737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2052" name="Picture 4" descr="C:\Users\пользователь\Desktop\украшения\index.jpg">
            <a:hlinkClick r:id="rId2" action="ppaction://hlinksldjump">
              <a:snd r:embed="rId23" name="pronunciation_en_bow (online-audio-converter.com).wav"/>
            </a:hlinkClick>
          </p:cNvPr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3643306" y="4857760"/>
            <a:ext cx="2085975" cy="1743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12" name="Овал 11"/>
          <p:cNvSpPr/>
          <p:nvPr/>
        </p:nvSpPr>
        <p:spPr>
          <a:xfrm>
            <a:off x="2928926" y="2786058"/>
            <a:ext cx="3786214" cy="15716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angel</a:t>
            </a:r>
          </a:p>
          <a:p>
            <a:pPr algn="ctr"/>
            <a:r>
              <a:rPr lang="en-US" sz="4400" dirty="0" smtClean="0"/>
              <a:t>/ˈ</a:t>
            </a:r>
            <a:r>
              <a:rPr lang="en-US" sz="4400" dirty="0" err="1" smtClean="0"/>
              <a:t>eɪndʒəl</a:t>
            </a:r>
            <a:r>
              <a:rPr lang="en-US" sz="4400" dirty="0" smtClean="0"/>
              <a:t>/</a:t>
            </a:r>
            <a:endParaRPr lang="ru-RU" sz="4400" dirty="0"/>
          </a:p>
        </p:txBody>
      </p:sp>
      <p:pic>
        <p:nvPicPr>
          <p:cNvPr id="11" name="Picture 2" descr="C:\Users\пользователь\Desktop\мастер класс\Новая папка\мк\география\выход1.png">
            <a:hlinkClick r:id="rId25" action="ppaction://hlinksldjump">
              <a:snd r:embed="rId26" name="laser.wav"/>
            </a:hlinkClick>
          </p:cNvPr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8134360" y="142852"/>
            <a:ext cx="1009640" cy="1009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C:\Users\пользователь\Desktop\мастер класс\Новая папка\мк\главный герой\1306294573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366884"/>
            <a:ext cx="4000496" cy="3491116"/>
          </a:xfrm>
          <a:prstGeom prst="rect">
            <a:avLst/>
          </a:prstGeom>
          <a:noFill/>
        </p:spPr>
      </p:pic>
      <p:pic>
        <p:nvPicPr>
          <p:cNvPr id="2052" name="Picture 4" descr="&amp;Kcy;&amp;acy;&amp;rcy;&amp;tcy;&amp;icy;&amp;ncy;&amp;kcy;&amp;icy; &amp;pcy;&amp;ocy; &amp;zcy;&amp;acy;&amp;pcy;&amp;rcy;&amp;ocy;&amp;scy;&amp;ucy; &amp;rcy;&amp;ocy;&amp;zhcy;&amp;dcy;&amp;iecy;&amp;scy;&amp;tcy;&amp;vcy;   &amp;fcy;&amp;ocy;&amp;n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85794"/>
            <a:ext cx="3524737" cy="4714908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3000364" y="142852"/>
            <a:ext cx="5857916" cy="3000396"/>
          </a:xfrm>
          <a:prstGeom prst="wedgeEllipseCallout">
            <a:avLst>
              <a:gd name="adj1" fmla="val -10967"/>
              <a:gd name="adj2" fmla="val 6037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</a:rPr>
              <a:t>Thank you! Merry Christmas and a Happy New Year!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&amp;Kcy;&amp;acy;&amp;rcy;&amp;tcy;&amp;icy;&amp;ncy;&amp;kcy;&amp;icy; &amp;pcy;&amp;ocy; &amp;zcy;&amp;acy;&amp;pcy;&amp;rcy;&amp;ocy;&amp;scy;&amp;ucy; &amp;rcy;&amp;ocy;&amp;zhcy;&amp;dcy;&amp;iecy;&amp;scy;&amp;tcy;&amp;vcy;   &amp;fcy;&amp;ocy;&amp;n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72836"/>
          </a:xfrm>
          <a:prstGeom prst="rect">
            <a:avLst/>
          </a:prstGeom>
          <a:noFill/>
        </p:spPr>
      </p:pic>
      <p:pic>
        <p:nvPicPr>
          <p:cNvPr id="9" name="Picture 9" descr="C:\Users\пользователь\Desktop\мастер класс\Новая папка\мк\главный герой\1306294573_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3857628"/>
            <a:ext cx="3857652" cy="3366460"/>
          </a:xfrm>
          <a:prstGeom prst="rect">
            <a:avLst/>
          </a:prstGeom>
          <a:noFill/>
        </p:spPr>
      </p:pic>
      <p:sp>
        <p:nvSpPr>
          <p:cNvPr id="10" name="Овальная выноска 9"/>
          <p:cNvSpPr/>
          <p:nvPr/>
        </p:nvSpPr>
        <p:spPr>
          <a:xfrm>
            <a:off x="3000364" y="142852"/>
            <a:ext cx="5857916" cy="3000396"/>
          </a:xfrm>
          <a:prstGeom prst="wedgeEllipseCallout">
            <a:avLst>
              <a:gd name="adj1" fmla="val -13145"/>
              <a:gd name="adj2" fmla="val 74549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</a:rPr>
              <a:t>Hello , boys and girls! Merry Christmas! Let`s decorate a </a:t>
            </a:r>
          </a:p>
          <a:p>
            <a:pPr algn="ctr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</a:rPr>
              <a:t>Christmas tree together!  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украшения\350939_elovyj_vetki_igolki_1920x1200_(www.GetBg.net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Users\пользователь\Desktop\украшения\Christmas-tree-decoration-pendant-bell-single-face-christmas-bell-golden-bell-large.jpg">
            <a:hlinkClick r:id="rId4" action="ppaction://hlinksldjump">
              <a:snd r:embed="rId5" name="pronunciation_en_bell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2500306"/>
            <a:ext cx="1792297" cy="17922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6" name="Picture 4" descr="C:\Users\пользователь\Desktop\украшения\CHristmas-lights.jpg">
            <a:hlinkClick r:id="rId7" action="ppaction://hlinksldjump">
              <a:snd r:embed="rId8" name="pronunciation_en_lights.wav"/>
            </a:hlinkClick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14414" y="4643446"/>
            <a:ext cx="1714512" cy="176043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7" name="Picture 8" descr="C:\Users\пользователь\Desktop\украшения\шар.jpg">
            <a:hlinkClick r:id="rId10" action="ppaction://hlinksldjump">
              <a:snd r:embed="rId11" name="pronunciation_en_bauble.wav"/>
            </a:hlinkClick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357422" y="500042"/>
            <a:ext cx="1583066" cy="17207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8" name="Picture 7" descr="C:\Users\пользователь\Desktop\украшения\21009427881.jpg">
            <a:hlinkClick r:id="rId13" action="ppaction://hlinksldjump">
              <a:snd r:embed="rId14" name="pronunciation_en_star.wav"/>
            </a:hlinkClick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500826" y="4572008"/>
            <a:ext cx="1785918" cy="16653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9" name="Picture 6" descr="C:\Users\пользователь\Desktop\украшения\26195_festive_family_small_christmas_crackers_2.jpg">
            <a:hlinkClick r:id="rId16" action="ppaction://hlinksldjump">
              <a:snd r:embed="rId17" name="pronunciation_en_cracker.wav"/>
            </a:hlinkClick>
          </p:cNvPr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000892" y="2500306"/>
            <a:ext cx="1660505" cy="166050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2051" name="Picture 3" descr="C:\Users\пользователь\Desktop\украшения\images.jp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714876" y="428604"/>
            <a:ext cx="1857373" cy="185737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2052" name="Picture 4" descr="C:\Users\пользователь\Desktop\украшения\index.jpg">
            <a:hlinkClick r:id="rId20" action="ppaction://hlinksldjump">
              <a:snd r:embed="rId21" name="pronunciation_en_bow (online-audio-converter.com).wav"/>
            </a:hlinkClick>
          </p:cNvPr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643306" y="4857760"/>
            <a:ext cx="2085975" cy="1743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11" name="Picture 2" descr="C:\Users\пользователь\Desktop\мастер класс\Новая папка\мк\география\выход1.png">
            <a:hlinkClick r:id="rId23" action="ppaction://hlinksldjump">
              <a:snd r:embed="rId24" name="laser.wav"/>
            </a:hlinkClick>
          </p:cNvPr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8134360" y="142852"/>
            <a:ext cx="1009640" cy="1009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украшения\350939_elovyj_vetki_igolki_1920x1200_(www.GetBg.net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Users\пользователь\Desktop\украшения\Christmas-tree-decoration-pendant-bell-single-face-christmas-bell-golden-bell-large.jpg">
            <a:hlinkClick r:id="rId3" action="ppaction://hlinksldjump">
              <a:snd r:embed="rId4" name="pronunciation_en_bell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500306"/>
            <a:ext cx="1792297" cy="17922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6" name="Picture 4" descr="C:\Users\пользователь\Desktop\украшения\CHristmas-lights.jpg">
            <a:hlinkClick r:id="rId6" action="ppaction://hlinksldjump">
              <a:snd r:embed="rId7" name="pronunciation_en_lights.wav"/>
            </a:hlinkClick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14414" y="4643446"/>
            <a:ext cx="1714512" cy="176043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7" name="Picture 8" descr="C:\Users\пользователь\Desktop\украшения\шар.jpg">
            <a:hlinkClick r:id="rId9" action="ppaction://hlinksldjump">
              <a:snd r:embed="rId10" name="pronunciation_en_bauble.wav"/>
            </a:hlinkClick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357422" y="500042"/>
            <a:ext cx="1583066" cy="17207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8" name="Picture 7" descr="C:\Users\пользователь\Desktop\украшения\21009427881.jpg">
            <a:hlinkClick r:id="rId12" action="ppaction://hlinksldjump">
              <a:snd r:embed="rId13" name="pronunciation_en_star.wav"/>
            </a:hlinkClick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500826" y="4572008"/>
            <a:ext cx="1785918" cy="16653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9" name="Picture 6" descr="C:\Users\пользователь\Desktop\украшения\26195_festive_family_small_christmas_crackers_2.jpg">
            <a:hlinkClick r:id="rId15" action="ppaction://hlinksldjump">
              <a:snd r:embed="rId16" name="pronunciation_en_cracker.wav"/>
            </a:hlinkClick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000892" y="2500306"/>
            <a:ext cx="1660505" cy="166050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2051" name="Picture 3" descr="C:\Users\пользователь\Desktop\украшения\images.jpg">
            <a:hlinkClick r:id="rId18" action="ppaction://hlinksldjump">
              <a:snd r:embed="rId19" name="pronunciation_en_angel.wav"/>
            </a:hlinkClick>
          </p:cNvPr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714876" y="428604"/>
            <a:ext cx="1857373" cy="185737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2052" name="Picture 4" descr="C:\Users\пользователь\Desktop\украшения\index.jpg">
            <a:hlinkClick r:id="rId21" action="ppaction://hlinksldjump">
              <a:snd r:embed="rId22" name="pronunciation_en_bow (online-audio-converter.com).wav"/>
            </a:hlinkClick>
          </p:cNvPr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3643306" y="4857760"/>
            <a:ext cx="2085975" cy="1743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12" name="Овал 11"/>
          <p:cNvSpPr/>
          <p:nvPr/>
        </p:nvSpPr>
        <p:spPr>
          <a:xfrm>
            <a:off x="2928926" y="2786058"/>
            <a:ext cx="3786214" cy="15716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star</a:t>
            </a:r>
          </a:p>
          <a:p>
            <a:pPr algn="ctr"/>
            <a:r>
              <a:rPr lang="en-US" sz="4400" dirty="0" smtClean="0"/>
              <a:t>/</a:t>
            </a:r>
            <a:r>
              <a:rPr lang="en-US" sz="4400" dirty="0" err="1" smtClean="0"/>
              <a:t>stɑːr</a:t>
            </a:r>
            <a:r>
              <a:rPr lang="en-US" sz="4400" dirty="0" smtClean="0"/>
              <a:t>/ </a:t>
            </a:r>
            <a:endParaRPr lang="ru-RU" sz="4400" dirty="0"/>
          </a:p>
        </p:txBody>
      </p:sp>
      <p:pic>
        <p:nvPicPr>
          <p:cNvPr id="11" name="Picture 2" descr="C:\Users\пользователь\Desktop\мастер класс\Новая папка\мк\география\выход1.png">
            <a:hlinkClick r:id="rId24" action="ppaction://hlinksldjump">
              <a:snd r:embed="rId25" name="laser.wav"/>
            </a:hlinkClick>
          </p:cNvPr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8134360" y="142852"/>
            <a:ext cx="1009640" cy="1009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украшения\350939_elovyj_vetki_igolki_1920x1200_(www.GetBg.net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Users\пользователь\Desktop\украшения\Christmas-tree-decoration-pendant-bell-single-face-christmas-bell-golden-bell-large.jpg">
            <a:hlinkClick r:id="rId4" action="ppaction://hlinksldjump">
              <a:snd r:embed="rId5" name="pronunciation_en_bell.wav"/>
            </a:hlinkClick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2500306"/>
            <a:ext cx="1792297" cy="17922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6" name="Picture 4" descr="C:\Users\пользователь\Desktop\украшения\CHristmas-lights.jpg">
            <a:hlinkClick r:id="rId7" action="ppaction://hlinksldjump">
              <a:snd r:embed="rId8" name="pronunciation_en_lights.wav"/>
            </a:hlinkClick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14414" y="4643446"/>
            <a:ext cx="1714512" cy="176043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7" name="Picture 8" descr="C:\Users\пользователь\Desktop\украшения\шар.jpg">
            <a:hlinkClick r:id="rId10" action="ppaction://hlinksldjump">
              <a:snd r:embed="rId11" name="pronunciation_en_bauble.wav"/>
            </a:hlinkClick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357422" y="500042"/>
            <a:ext cx="1583066" cy="17207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8" name="Picture 7" descr="C:\Users\пользователь\Desktop\украшения\21009427881.jpg">
            <a:hlinkClick r:id="rId13" action="ppaction://hlinksldjump">
              <a:snd r:embed="rId14" name="pronunciation_en_star.wav"/>
            </a:hlinkClick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500826" y="4572008"/>
            <a:ext cx="1785918" cy="16653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9" name="Picture 6" descr="C:\Users\пользователь\Desktop\украшения\26195_festive_family_small_christmas_crackers_2.jpg">
            <a:hlinkClick r:id="rId16" action="ppaction://hlinksldjump">
              <a:snd r:embed="rId17" name="pronunciation_en_cracker.wav"/>
            </a:hlinkClick>
          </p:cNvPr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000892" y="2500306"/>
            <a:ext cx="1660505" cy="166050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2051" name="Picture 3" descr="C:\Users\пользователь\Desktop\украшения\images.jpg">
            <a:hlinkClick r:id="rId19" action="ppaction://hlinksldjump">
              <a:snd r:embed="rId20" name="pronunciation_en_angel.wav"/>
            </a:hlinkClick>
          </p:cNvPr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4714876" y="428604"/>
            <a:ext cx="1857373" cy="185737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2052" name="Picture 4" descr="C:\Users\пользователь\Desktop\украшения\index.jpg">
            <a:hlinkClick r:id="rId22" action="ppaction://hlinksldjump">
              <a:snd r:embed="rId23" name="pronunciation_en_bow (online-audio-converter.com).wav"/>
            </a:hlinkClick>
          </p:cNvPr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3643306" y="4857760"/>
            <a:ext cx="2085975" cy="1743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12" name="Овал 11"/>
          <p:cNvSpPr/>
          <p:nvPr/>
        </p:nvSpPr>
        <p:spPr>
          <a:xfrm>
            <a:off x="2928926" y="2786058"/>
            <a:ext cx="3786214" cy="15716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bow</a:t>
            </a:r>
          </a:p>
          <a:p>
            <a:pPr algn="ctr"/>
            <a:r>
              <a:rPr lang="en-US" sz="4400" dirty="0" smtClean="0"/>
              <a:t>/</a:t>
            </a:r>
            <a:r>
              <a:rPr lang="en-US" sz="4400" dirty="0" err="1" smtClean="0"/>
              <a:t>baʊ</a:t>
            </a:r>
            <a:r>
              <a:rPr lang="en-US" sz="4400" dirty="0" smtClean="0"/>
              <a:t>/</a:t>
            </a:r>
            <a:endParaRPr lang="ru-RU" sz="4400" dirty="0"/>
          </a:p>
        </p:txBody>
      </p:sp>
      <p:pic>
        <p:nvPicPr>
          <p:cNvPr id="11" name="Picture 2" descr="C:\Users\пользователь\Desktop\мастер класс\Новая папка\мк\география\выход1.png">
            <a:hlinkClick r:id="rId25" action="ppaction://hlinksldjump">
              <a:snd r:embed="rId26" name="laser.wav"/>
            </a:hlinkClick>
          </p:cNvPr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8134360" y="142852"/>
            <a:ext cx="1009640" cy="1009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украшения\350939_elovyj_vetki_igolki_1920x1200_(www.GetBg.net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Users\пользователь\Desktop\украшения\Christmas-tree-decoration-pendant-bell-single-face-christmas-bell-golden-bell-large.jpg">
            <a:hlinkClick r:id="rId3" action="ppaction://hlinksldjump">
              <a:snd r:embed="rId4" name="pronunciation_en_bell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500306"/>
            <a:ext cx="1792297" cy="17922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6" name="Picture 4" descr="C:\Users\пользователь\Desktop\украшения\CHristmas-lights.jpg">
            <a:hlinkClick r:id="rId6" action="ppaction://hlinksldjump">
              <a:snd r:embed="rId7" name="pronunciation_en_lights.wav"/>
            </a:hlinkClick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14414" y="4643446"/>
            <a:ext cx="1714512" cy="176043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7" name="Picture 8" descr="C:\Users\пользователь\Desktop\украшения\шар.jpg">
            <a:hlinkClick r:id="rId9" action="ppaction://hlinksldjump">
              <a:snd r:embed="rId10" name="pronunciation_en_bauble.wav"/>
            </a:hlinkClick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357422" y="500042"/>
            <a:ext cx="1583066" cy="17207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8" name="Picture 7" descr="C:\Users\пользователь\Desktop\украшения\21009427881.jpg">
            <a:hlinkClick r:id="rId12" action="ppaction://hlinksldjump">
              <a:snd r:embed="rId13" name="pronunciation_en_star.wav"/>
            </a:hlinkClick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500826" y="4572008"/>
            <a:ext cx="1785918" cy="16653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9" name="Picture 6" descr="C:\Users\пользователь\Desktop\украшения\26195_festive_family_small_christmas_crackers_2.jpg">
            <a:hlinkClick r:id="rId15" action="ppaction://hlinksldjump">
              <a:snd r:embed="rId16" name="pronunciation_en_cracker.wav"/>
            </a:hlinkClick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000892" y="2500306"/>
            <a:ext cx="1660505" cy="166050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2051" name="Picture 3" descr="C:\Users\пользователь\Desktop\украшения\images.jpg">
            <a:hlinkClick r:id="rId18" action="ppaction://hlinksldjump">
              <a:snd r:embed="rId19" name="pronunciation_en_angel.wav"/>
            </a:hlinkClick>
          </p:cNvPr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714876" y="428604"/>
            <a:ext cx="1857373" cy="185737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2052" name="Picture 4" descr="C:\Users\пользователь\Desktop\украшения\index.jpg">
            <a:hlinkClick r:id="rId21" action="ppaction://hlinksldjump">
              <a:snd r:embed="rId22" name="pronunciation_en_bow (online-audio-converter.com).wav"/>
            </a:hlinkClick>
          </p:cNvPr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3643306" y="4857760"/>
            <a:ext cx="2085975" cy="1743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12" name="Овал 11"/>
          <p:cNvSpPr/>
          <p:nvPr/>
        </p:nvSpPr>
        <p:spPr>
          <a:xfrm>
            <a:off x="2928926" y="2786058"/>
            <a:ext cx="3786214" cy="15716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lights</a:t>
            </a:r>
          </a:p>
          <a:p>
            <a:pPr algn="ctr"/>
            <a:r>
              <a:rPr lang="en-US" sz="4400" dirty="0" smtClean="0"/>
              <a:t>/</a:t>
            </a:r>
            <a:r>
              <a:rPr lang="en-US" sz="4400" dirty="0" err="1" smtClean="0"/>
              <a:t>laɪts</a:t>
            </a:r>
            <a:r>
              <a:rPr lang="en-US" sz="4400" dirty="0" smtClean="0"/>
              <a:t>/</a:t>
            </a:r>
            <a:endParaRPr lang="ru-RU" sz="4400" dirty="0"/>
          </a:p>
        </p:txBody>
      </p:sp>
      <p:pic>
        <p:nvPicPr>
          <p:cNvPr id="11" name="Picture 2" descr="C:\Users\пользователь\Desktop\мастер класс\Новая папка\мк\география\выход1.png">
            <a:hlinkClick r:id="rId24" action="ppaction://hlinksldjump">
              <a:snd r:embed="rId25" name="laser.wav"/>
            </a:hlinkClick>
          </p:cNvPr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8134360" y="142852"/>
            <a:ext cx="1009640" cy="1009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украшения\350939_elovyj_vetki_igolki_1920x1200_(www.GetBg.net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Users\пользователь\Desktop\украшения\Christmas-tree-decoration-pendant-bell-single-face-christmas-bell-golden-bell-large.jpg">
            <a:hlinkClick r:id="rId3" action="ppaction://hlinksldjump">
              <a:snd r:embed="rId4" name="pronunciation_en_bell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500306"/>
            <a:ext cx="1792297" cy="17922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6" name="Picture 4" descr="C:\Users\пользователь\Desktop\украшения\CHristmas-lights.jpg">
            <a:hlinkClick r:id="rId6" action="ppaction://hlinksldjump">
              <a:snd r:embed="rId7" name="pronunciation_en_lights.wav"/>
            </a:hlinkClick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14414" y="4643446"/>
            <a:ext cx="1714512" cy="176043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7" name="Picture 8" descr="C:\Users\пользователь\Desktop\украшения\шар.jpg">
            <a:hlinkClick r:id="rId9" action="ppaction://hlinksldjump">
              <a:snd r:embed="rId10" name="pronunciation_en_bauble.wav"/>
            </a:hlinkClick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357422" y="500042"/>
            <a:ext cx="1583066" cy="17207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8" name="Picture 7" descr="C:\Users\пользователь\Desktop\украшения\21009427881.jpg">
            <a:hlinkClick r:id="rId12" action="ppaction://hlinksldjump">
              <a:snd r:embed="rId13" name="pronunciation_en_star.wav"/>
            </a:hlinkClick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500826" y="4572008"/>
            <a:ext cx="1785918" cy="16653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9" name="Picture 6" descr="C:\Users\пользователь\Desktop\украшения\26195_festive_family_small_christmas_crackers_2.jpg">
            <a:hlinkClick r:id="rId15" action="ppaction://hlinksldjump">
              <a:snd r:embed="rId16" name="pronunciation_en_cracker.wav"/>
            </a:hlinkClick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000892" y="2500306"/>
            <a:ext cx="1660505" cy="166050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2051" name="Picture 3" descr="C:\Users\пользователь\Desktop\украшения\images.jpg">
            <a:hlinkClick r:id="rId18" action="ppaction://hlinksldjump">
              <a:snd r:embed="rId19" name="pronunciation_en_angel.wav"/>
            </a:hlinkClick>
          </p:cNvPr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714876" y="428604"/>
            <a:ext cx="1857373" cy="185737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2052" name="Picture 4" descr="C:\Users\пользователь\Desktop\украшения\index.jpg">
            <a:hlinkClick r:id="rId21" action="ppaction://hlinksldjump">
              <a:snd r:embed="rId22" name="pronunciation_en_bow (online-audio-converter.com).wav"/>
            </a:hlinkClick>
          </p:cNvPr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3643306" y="4857760"/>
            <a:ext cx="2085975" cy="1743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12" name="Овал 11"/>
          <p:cNvSpPr/>
          <p:nvPr/>
        </p:nvSpPr>
        <p:spPr>
          <a:xfrm>
            <a:off x="2928926" y="2786058"/>
            <a:ext cx="3786214" cy="15716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bell</a:t>
            </a:r>
          </a:p>
          <a:p>
            <a:pPr algn="ctr"/>
            <a:r>
              <a:rPr lang="en-US" sz="4400" dirty="0" smtClean="0"/>
              <a:t>/</a:t>
            </a:r>
            <a:r>
              <a:rPr lang="en-US" sz="4400" dirty="0" err="1" smtClean="0"/>
              <a:t>bel</a:t>
            </a:r>
            <a:r>
              <a:rPr lang="en-US" sz="4400" dirty="0" smtClean="0"/>
              <a:t>/</a:t>
            </a:r>
            <a:endParaRPr lang="ru-RU" sz="4400" dirty="0"/>
          </a:p>
        </p:txBody>
      </p:sp>
      <p:pic>
        <p:nvPicPr>
          <p:cNvPr id="3074" name="Picture 2" descr="C:\Users\пользователь\Desktop\мастер класс\Новая папка\мк\география\выход1.png">
            <a:hlinkClick r:id="rId24" action="ppaction://hlinksldjump">
              <a:snd r:embed="rId25" name="laser.wav"/>
            </a:hlinkClick>
          </p:cNvPr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8134360" y="142852"/>
            <a:ext cx="1009640" cy="1009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украшения\350939_elovyj_vetki_igolki_1920x1200_(www.GetBg.net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Users\пользователь\Desktop\украшения\Christmas-tree-decoration-pendant-bell-single-face-christmas-bell-golden-bell-large.jpg">
            <a:hlinkClick r:id="rId3" action="ppaction://hlinksldjump">
              <a:snd r:embed="rId4" name="pronunciation_en_bell.wav"/>
            </a:hlinkClick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500306"/>
            <a:ext cx="1792297" cy="17922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6" name="Picture 4" descr="C:\Users\пользователь\Desktop\украшения\CHristmas-lights.jpg">
            <a:hlinkClick r:id="rId6" action="ppaction://hlinksldjump">
              <a:snd r:embed="rId7" name="pronunciation_en_lights.wav"/>
            </a:hlinkClick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14414" y="4643446"/>
            <a:ext cx="1714512" cy="176043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7" name="Picture 8" descr="C:\Users\пользователь\Desktop\украшения\шар.jpg">
            <a:hlinkClick r:id="rId9" action="ppaction://hlinksldjump">
              <a:snd r:embed="rId10" name="pronunciation_en_bauble.wav"/>
            </a:hlinkClick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357422" y="500042"/>
            <a:ext cx="1583066" cy="17207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8" name="Picture 7" descr="C:\Users\пользователь\Desktop\украшения\21009427881.jpg">
            <a:hlinkClick r:id="rId12" action="ppaction://hlinksldjump">
              <a:snd r:embed="rId13" name="pronunciation_en_star.wav"/>
            </a:hlinkClick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500826" y="4572008"/>
            <a:ext cx="1785918" cy="16653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9" name="Picture 6" descr="C:\Users\пользователь\Desktop\украшения\26195_festive_family_small_christmas_crackers_2.jpg">
            <a:hlinkClick r:id="rId15" action="ppaction://hlinksldjump">
              <a:snd r:embed="rId16" name="pronunciation_en_cracker.wav"/>
            </a:hlinkClick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000892" y="2500306"/>
            <a:ext cx="1660505" cy="166050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2051" name="Picture 3" descr="C:\Users\пользователь\Desktop\украшения\images.jpg">
            <a:hlinkClick r:id="rId18" action="ppaction://hlinksldjump">
              <a:snd r:embed="rId19" name="pronunciation_en_angel.wav"/>
            </a:hlinkClick>
          </p:cNvPr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714876" y="428604"/>
            <a:ext cx="1857373" cy="185737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2052" name="Picture 4" descr="C:\Users\пользователь\Desktop\украшения\index.jpg">
            <a:hlinkClick r:id="rId21" action="ppaction://hlinksldjump">
              <a:snd r:embed="rId22" name="pronunciation_en_bow (online-audio-converter.com).wav"/>
            </a:hlinkClick>
          </p:cNvPr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3643306" y="4857760"/>
            <a:ext cx="2085975" cy="1743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12" name="Овал 11"/>
          <p:cNvSpPr/>
          <p:nvPr/>
        </p:nvSpPr>
        <p:spPr>
          <a:xfrm>
            <a:off x="2928926" y="2786058"/>
            <a:ext cx="3786214" cy="15716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cracker</a:t>
            </a:r>
          </a:p>
          <a:p>
            <a:pPr algn="ctr"/>
            <a:r>
              <a:rPr lang="en-US" sz="4400" dirty="0" smtClean="0"/>
              <a:t>/ˈ</a:t>
            </a:r>
            <a:r>
              <a:rPr lang="en-US" sz="4400" dirty="0" err="1" smtClean="0"/>
              <a:t>krækər</a:t>
            </a:r>
            <a:r>
              <a:rPr lang="en-US" sz="4400" dirty="0" smtClean="0"/>
              <a:t>/ </a:t>
            </a:r>
            <a:endParaRPr lang="ru-RU" sz="4400" dirty="0"/>
          </a:p>
        </p:txBody>
      </p:sp>
      <p:pic>
        <p:nvPicPr>
          <p:cNvPr id="11" name="Picture 2" descr="C:\Users\пользователь\Desktop\мастер класс\Новая папка\мк\география\выход1.png">
            <a:hlinkClick r:id="rId24" action="ppaction://hlinksldjump">
              <a:snd r:embed="rId25" name="laser.wav"/>
            </a:hlinkClick>
          </p:cNvPr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8134360" y="142852"/>
            <a:ext cx="1009640" cy="1009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украшения\350939_elovyj_vetki_igolki_1920x1200_(www.GetBg.net).jpg">
            <a:hlinkClick r:id="rId2" action="ppaction://hlinksldjump">
              <a:snd r:embed="rId3" name="pronunciation_en_bauble.wav"/>
            </a:hlinkClick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Users\пользователь\Desktop\украшения\Christmas-tree-decoration-pendant-bell-single-face-christmas-bell-golden-bell-large.jpg">
            <a:hlinkClick r:id="rId5" action="ppaction://hlinksldjump">
              <a:snd r:embed="rId6" name="pronunciation_en_bell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2500306"/>
            <a:ext cx="1792297" cy="17922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6" name="Picture 4" descr="C:\Users\пользователь\Desktop\украшения\CHristmas-lights.jpg">
            <a:hlinkClick r:id="rId8" action="ppaction://hlinksldjump">
              <a:snd r:embed="rId9" name="pronunciation_en_lights.wav"/>
            </a:hlinkClick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14414" y="4643446"/>
            <a:ext cx="1714512" cy="176043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7" name="Picture 8" descr="C:\Users\пользователь\Desktop\украшения\шар.jpg">
            <a:hlinkClick r:id="rId2" action="ppaction://hlinksldjump">
              <a:snd r:embed="rId3" name="pronunciation_en_bauble.wav"/>
            </a:hlinkClick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357422" y="500042"/>
            <a:ext cx="1583066" cy="17207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8" name="Picture 7" descr="C:\Users\пользователь\Desktop\украшения\21009427881.jpg">
            <a:hlinkClick r:id="rId12" action="ppaction://hlinksldjump">
              <a:snd r:embed="rId13" name="pronunciation_en_star.wav"/>
            </a:hlinkClick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500826" y="4572008"/>
            <a:ext cx="1785918" cy="16653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9" name="Picture 6" descr="C:\Users\пользователь\Desktop\украшения\26195_festive_family_small_christmas_crackers_2.jpg">
            <a:hlinkClick r:id="rId15" action="ppaction://hlinksldjump">
              <a:snd r:embed="rId16" name="pronunciation_en_cracker.wav"/>
            </a:hlinkClick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000892" y="2500306"/>
            <a:ext cx="1660505" cy="166050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2051" name="Picture 3" descr="C:\Users\пользователь\Desktop\украшения\images.jpg">
            <a:hlinkClick r:id="rId18" action="ppaction://hlinksldjump">
              <a:snd r:embed="rId19" name="pronunciation_en_angel.wav"/>
            </a:hlinkClick>
          </p:cNvPr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714876" y="428604"/>
            <a:ext cx="1857373" cy="185737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2052" name="Picture 4" descr="C:\Users\пользователь\Desktop\украшения\index.jpg">
            <a:hlinkClick r:id="rId21" action="ppaction://hlinksldjump">
              <a:snd r:embed="rId22" name="pronunciation_en_bow (online-audio-converter.com).wav"/>
            </a:hlinkClick>
          </p:cNvPr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3643306" y="4857760"/>
            <a:ext cx="2085975" cy="1743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12" name="Овал 11"/>
          <p:cNvSpPr/>
          <p:nvPr/>
        </p:nvSpPr>
        <p:spPr>
          <a:xfrm>
            <a:off x="2928926" y="2786058"/>
            <a:ext cx="3786214" cy="157163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/>
              <a:t>bauble</a:t>
            </a:r>
          </a:p>
          <a:p>
            <a:pPr algn="ctr"/>
            <a:r>
              <a:rPr lang="en-US" sz="4400" dirty="0" smtClean="0"/>
              <a:t>/ˈ</a:t>
            </a:r>
            <a:r>
              <a:rPr lang="en-US" sz="4400" dirty="0" err="1" smtClean="0"/>
              <a:t>bɔː.bəl</a:t>
            </a:r>
            <a:r>
              <a:rPr lang="en-US" sz="4400" dirty="0" smtClean="0"/>
              <a:t>/</a:t>
            </a:r>
            <a:endParaRPr lang="ru-RU" sz="4400" dirty="0"/>
          </a:p>
        </p:txBody>
      </p:sp>
      <p:pic>
        <p:nvPicPr>
          <p:cNvPr id="11" name="Picture 2" descr="C:\Users\пользователь\Desktop\мастер класс\Новая папка\мк\география\выход1.png">
            <a:hlinkClick r:id="rId24" action="ppaction://hlinksldjump">
              <a:snd r:embed="rId25" name="laser.wav"/>
            </a:hlinkClick>
          </p:cNvPr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8134360" y="142852"/>
            <a:ext cx="1009640" cy="1009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84</Words>
  <Application>Microsoft Office PowerPoint</Application>
  <PresentationFormat>Экран (4:3)</PresentationFormat>
  <Paragraphs>25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25</cp:revision>
  <dcterms:created xsi:type="dcterms:W3CDTF">2016-12-11T15:48:49Z</dcterms:created>
  <dcterms:modified xsi:type="dcterms:W3CDTF">2021-12-07T15:42:28Z</dcterms:modified>
</cp:coreProperties>
</file>