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4" r:id="rId6"/>
    <p:sldId id="262" r:id="rId7"/>
    <p:sldId id="265" r:id="rId8"/>
    <p:sldId id="266" r:id="rId9"/>
    <p:sldId id="260" r:id="rId10"/>
    <p:sldId id="261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593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47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85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7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16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59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79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53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270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982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702EE-64BD-4D41-A47F-16EE300F7D57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9B472-79BB-4B1B-868F-ED87FD551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78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" y="95250"/>
            <a:ext cx="8628845" cy="666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451537" y="1733975"/>
            <a:ext cx="8435662" cy="1803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 smtClean="0">
                <a:solidFill>
                  <a:srgbClr val="C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так важно читать </a:t>
            </a:r>
            <a:r>
              <a:rPr lang="ru-RU" sz="5400" b="1" i="1" dirty="0" smtClean="0">
                <a:solidFill>
                  <a:srgbClr val="C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ребёнку</a:t>
            </a:r>
            <a:r>
              <a:rPr lang="ru-RU" sz="5400" b="1" i="1" dirty="0" smtClean="0">
                <a:solidFill>
                  <a:srgbClr val="C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сказки?</a:t>
            </a:r>
            <a:endParaRPr lang="ru-RU" sz="5400" b="1" i="1" dirty="0">
              <a:solidFill>
                <a:srgbClr val="C0000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44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248" y="756737"/>
            <a:ext cx="7948110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6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093262" cy="68067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12814" y="1156142"/>
            <a:ext cx="7836493" cy="322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для детей должны стать доброй семейной традицией. Чтение сказок малышу играет немаловажную роль в развитии ребёнка, именно поэтому необходимо со всей ответственностью подходить к такому занятию. </a:t>
            </a:r>
            <a:endParaRPr lang="ru-RU" sz="2400" b="1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06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250028" cy="3449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60641" y="478393"/>
            <a:ext cx="7505075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Сухомлинский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«Кому же идти за дровами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?» , «Стыдно перед соловушкой»</a:t>
            </a:r>
          </a:p>
          <a:p>
            <a:pPr>
              <a:spcAft>
                <a:spcPts val="80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Житков «Храбрый утёнок»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Ирис Ревю «Про жадность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К.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Чуковского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Мойдодыр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 «Муха-Цокотуха», «</a:t>
            </a: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Бармолей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Шарль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Перро «Красная шапочка»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Сутеев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 Г. «Яблоко», «Про бегемота, который боялся прививок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«Под грибом»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Остер Г.Б. «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Вредные советы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«Как гусёнок потерялся»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Лилиан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Муур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«Крошка Енот и тот, кто сидит в пруду»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Катаев В.П. «Цветик </a:t>
            </a: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семицветик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Пляцковский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М.С.  «Самое интересное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слово», «Кролик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который никого не боялся» </a:t>
            </a:r>
            <a:endParaRPr lang="ru-RU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Братья Гримм «Маленькие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человечки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и </a:t>
            </a:r>
            <a:r>
              <a:rPr lang="ru-RU" sz="2000" b="1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мн.др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4" y="2901776"/>
            <a:ext cx="1731645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33" y="3144685"/>
            <a:ext cx="1562365" cy="2342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7" t="2404" r="10584" b="1638"/>
          <a:stretch/>
        </p:blipFill>
        <p:spPr>
          <a:xfrm>
            <a:off x="2125014" y="3692516"/>
            <a:ext cx="1763172" cy="2338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480" y="4645532"/>
            <a:ext cx="1482350" cy="20461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6"/>
          <a:stretch/>
        </p:blipFill>
        <p:spPr>
          <a:xfrm>
            <a:off x="10211679" y="4917655"/>
            <a:ext cx="1782346" cy="19004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79" y="5608485"/>
            <a:ext cx="2150440" cy="120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1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11" y="-19318"/>
            <a:ext cx="10315977" cy="687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94715" y="280020"/>
            <a:ext cx="51901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Прочитайте сказки детям!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Научите их любить.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 быть на этом свете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Станет легче людям жить!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мире много сказок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Грустных и смешных.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 нельзя без света,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 нельзя без них.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Пусть герои сказок дарят нам тепло,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Пусть добро на свете</a:t>
            </a:r>
            <a:endParaRPr lang="ru-RU" sz="20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algn="ctr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Побеждает зло!</a:t>
            </a:r>
            <a:endParaRPr lang="ru-RU" sz="20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0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0" y="0"/>
            <a:ext cx="112046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75279" y="262799"/>
            <a:ext cx="8040710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С детства люди знакомятся с книгами. Книги помогут разобраться в трудных вопросах. Книга учит нас быть добрее, учит сочувствовать. Из книг мы узнаем много нового и интересного. Из книг мы черпаем знания.</a:t>
            </a:r>
          </a:p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С детьми мы чаще всего читаем стихи и сказки, именно из них дети с раннего возраста узнают, что такое добро, что такое зло, что хорошо, а что плохо. Какие-то персонажи детям нравятся, какие-то нет, а на самых добрых, храбрых и умных дети хотят быть похожими. Читая, попадаешь в таинственный и волшебный мир, переносишься в сказочные страны.</a:t>
            </a:r>
            <a:endParaRPr lang="ru-RU" sz="24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87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52" y="0"/>
            <a:ext cx="12192000" cy="68386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49823" y="3091398"/>
            <a:ext cx="9715160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разные нужны, сказки каждые важны!</a:t>
            </a:r>
            <a:endParaRPr lang="ru-RU" sz="2800" b="1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9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2174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883127" y="307951"/>
            <a:ext cx="3715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казка – учит жизни.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3921" y="975728"/>
            <a:ext cx="8453430" cy="4680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Сказки помогают ребенку осознавать свой жизненный опыт и переживания. Слушая </a:t>
            </a: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сказки, малыш получает редкую возможность стать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сильным, хитрым и ловким, добрым и великодушным, смелым и мужественным.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помогают ребенку осознавать свой жизненный опыт и переживания. То есть найти свое место в реальном мире. Сказки - это универсальный детский язык. Следя за судьбами сказочных персонажей, ребенок начинает разбираться в повседневных вещах. Именно через мир фантазии и образов ребенок учится анализировать и понимать реальность. С одной стороны, мир в сказках прост: существует отчетливая граница между добром (работящая Золушка) и злом (жестокая мачеха), с другой – поднимает важные для детского мироздания проблемы (жадности и щедрости, добра и зла, одиночества и дружбы, эгоизма и сотрудничества). </a:t>
            </a:r>
            <a:endParaRPr lang="ru-RU" sz="16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6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r="47089"/>
          <a:stretch/>
        </p:blipFill>
        <p:spPr>
          <a:xfrm>
            <a:off x="206063" y="2833352"/>
            <a:ext cx="2342225" cy="3934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314767" y="320830"/>
            <a:ext cx="38557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Сказка - воспитывает.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5099" y="844050"/>
            <a:ext cx="8926788" cy="315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сказочных героях дети видят себя, т.е. отождествляют себя с ними. Если хотите научить сына хорошим манерам, найдите сказку о ком-нибудь, похожем на него, например, о мальчике, которому столько же лет, который не любит чистить зубы, например, «</a:t>
            </a:r>
            <a:r>
              <a:rPr lang="ru-RU" sz="2400" b="1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Мойдодыр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Если ребенок жадничает, почитайте ему «Сказку о рыбаке и рыбке», а если любит приврать - подойдет «Заяц-хвастун».</a:t>
            </a:r>
            <a:endParaRPr lang="ru-RU" b="1" i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956" y="3876541"/>
            <a:ext cx="3800138" cy="275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201" y="3665761"/>
            <a:ext cx="2851509" cy="3102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835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90152"/>
            <a:ext cx="11359166" cy="6767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037397" y="233874"/>
            <a:ext cx="5696496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- развивает речь и память.</a:t>
            </a:r>
            <a:endParaRPr lang="ru-RU" sz="2000" b="1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26524" y="908190"/>
            <a:ext cx="9504608" cy="32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Словарный запас ребенка активно формируется в возрасте от 10 месяцев до 1,5 года. В 3 года, если родители занимались с малышом, его словарный запас должен составлять от тысячи слов и больше. Поэтому так важно в этот период читать ребёнку!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Кумулятивные сказки, то есть сказки, в которых есть повторы, развивают память ребёнка. Читая такую сказку во второй и третий раз, можно предложить ребёнку самому повторить отрывок.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75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59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5422" y="372345"/>
            <a:ext cx="5333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Сказка - помогает понять себя.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63661" y="1444396"/>
            <a:ext cx="8186671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Вы замечали, что дети могут часами слушать одну и ту же сказку? Зачастую это сигнал, что их что - то тревожит, интересует или радует. Если Ваш ребенок требует, чтобы Вы все время читали ему «Гадкого утенка», возможно, он чувствует себя одиноким и беспомощным в садике. Если Вы знаете, что у него проблемы (например, поссорился с другом), а сам он не хочет об этом говорить, не настаивайте, лучше выберите подходящую сказку, и вы наверняка подскажете ему, как все исправить. Такая проблемно-ориентированная сказка позволяет ребенку сконцентрироваться на проблеме, решить ее, дает ощущение, что он не один, что его чувства поняты. Очень вероятно, что ребенок откроется Вам, расскажет то, о чем так непросто говорить напрямую.</a:t>
            </a:r>
            <a:endParaRPr lang="ru-RU" sz="16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9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83839" y="287445"/>
            <a:ext cx="3341364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на ночь </a:t>
            </a:r>
            <a:endParaRPr lang="ru-RU" sz="2800" b="1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4872" y="793583"/>
            <a:ext cx="843929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на ночь – это демонстрация Вашей любви к ребёнку.</a:t>
            </a:r>
            <a:endParaRPr lang="ru-RU" b="1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7018" y="1579992"/>
            <a:ext cx="7793944" cy="2381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Читая ребёнку сказки на ночь, Вы не только развлекаете и развиваете его, но главное — показываете свою любовь к малышу. Вам кажется: ну что могут дать 15 минут чтения? Не сомневайтесь, очень много! Если будете читать ребенку на ночь ежедневно, малыш точно будет знать, что его любят и о нем заботятся. И никакой мультик или диск не заменит родной голос и родительское тепло. </a:t>
            </a:r>
            <a:endParaRPr lang="ru-RU" sz="16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7017" y="3819611"/>
            <a:ext cx="807881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Сказки на ночь утешают и настраивают на позитивный лад. Сказка обязательно должна заканчиваться хорошо.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ребенку надежду, что раз главный герой справился со своей сложностью, то и у него обязательно получится. Потому прочитанная ласковым маминым или папиным голосом знакомая история - это самое лучшее средство, для того чтобы успокоиться. Вы можете сами придумать историю, которая поможет перестать бояться зубного врача или разобраться в ссоре с другом, помочь пережить тревогу перед походом в школу.</a:t>
            </a:r>
          </a:p>
          <a:p>
            <a:pPr algn="just"/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8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160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Gabriola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PackardBell</dc:creator>
  <cp:lastModifiedBy>LogoPed</cp:lastModifiedBy>
  <cp:revision>14</cp:revision>
  <dcterms:created xsi:type="dcterms:W3CDTF">2020-10-22T00:46:12Z</dcterms:created>
  <dcterms:modified xsi:type="dcterms:W3CDTF">2021-10-05T21:39:41Z</dcterms:modified>
</cp:coreProperties>
</file>