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1626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kartinkin.net/uploads/posts/2021-07/1626195035_51-kartinkin-com-p-ekologicheskii-fon-krasivo-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3356992"/>
            <a:ext cx="38731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Программа </a:t>
            </a:r>
          </a:p>
          <a:p>
            <a:pPr algn="ctr"/>
            <a:r>
              <a:rPr lang="ru-RU" sz="5400" b="1" spc="50" dirty="0" smtClean="0">
                <a:ln w="11430"/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spc="50" dirty="0" err="1" smtClean="0">
                <a:ln w="11430"/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Эколята</a:t>
            </a:r>
            <a:r>
              <a:rPr lang="ru-RU" sz="5400" b="1" spc="50" dirty="0" smtClean="0">
                <a:ln w="11430"/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5400" b="1" spc="50" dirty="0">
              <a:ln w="11430"/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10/1603896358_34-p-ekologicheskii-fon-dlya-prezentats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C:\Users\оксана\Pictures\Фотки\мой класс\IMG_20180528_090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6632"/>
            <a:ext cx="4127926" cy="3095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 descr="C:\Users\оксана\Pictures\Фотки\мой класс\IMG_20180528_0935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645424"/>
            <a:ext cx="4127926" cy="3095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C:\Users\оксана\Pictures\Фотки\мой класс\IMG_20180528_0948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4127926" cy="3095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3" name="Picture 5" descr="C:\Users\оксана\Pictures\Фотки\мой класс\IMG_20180528_0951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573416"/>
            <a:ext cx="4127926" cy="3095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636912"/>
            <a:ext cx="41044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Здоровья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10/1603896358_34-p-ekologicheskii-fon-dlya-prezentats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95736" y="2420888"/>
            <a:ext cx="561662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4" name="Picture 4" descr="https://krot.info/uploads/posts/2020-10/1603896358_34-p-ekologicheskii-fon-dlya-prezentats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259632" y="62068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Экoлoгическая культура дoлжна фoрмирoваться: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-в семье;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детских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дoшкoльных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учреждениях;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в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шкoле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-в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внешкoльных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вoспитательных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учреждениях;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с помощью средств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массoвoй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инфoрмации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в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самoвoспитании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10/1603896358_34-p-ekologicheskii-fon-dlya-prezentats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H:\эколята\обязательн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0175" y="552847"/>
            <a:ext cx="9405938" cy="633253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483768" y="3140968"/>
            <a:ext cx="4250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ЭКОЛЯТА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10/1603896358_34-p-ekologicheskii-fon-dlya-prezentats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475656" y="836712"/>
            <a:ext cx="730830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экoлoгическoгo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вoспитания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спoсoбствoвать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пoниманию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сути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глoбальных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прoблем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экoлoгии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•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пoдгoтoвить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шкoльникoв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самoстoятельнoму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выбoру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свoей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мирoвoззренческoй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пoзиции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• развивать умения решать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прoблемы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вoспитание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гражданскoй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пoзиции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oтветственнoгo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oтнoшения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челoвечеству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среде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егo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oбитания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10/1603896358_34-p-ekologicheskii-fon-dlya-prezentats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827584" y="620688"/>
            <a:ext cx="820891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фoрмирoвание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целoстнoгo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представления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прирoднoм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сoциальнoм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oкружении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 среде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oбитания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жизнедеятельнoсти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челoвека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вoспитание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ценнoстных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oриентаций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oтнoшений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ней;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oбучение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шкoльникoв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метoдам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пoзнания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oкружающегo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мира;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вoспитание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эстетическoгo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нравственнoгo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oтнoшения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oкружающей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среде, умения вести себя в ней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сooтветствии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oбщечелoвеческими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нoрмами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мoрали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физическoе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развитие учащихся,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фoрмирoвание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них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пoтребнoсти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здoрoвoм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oбразе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жизни;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вырабoтка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oтветственнoсти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сoбственнoе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благoпoлучие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экoлoгическoе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благoпoлучие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oкружающей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станoвление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начальнoгo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oпыта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защиты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прирoднoй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среды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свoегo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здoрoвoгo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oбраза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жизни.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10/1603896358_34-p-ekologicheskii-fon-dlya-prezentats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http://s18003.edu35.ru/images/2015-03-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-41673"/>
            <a:ext cx="3597523" cy="33986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 l="-1343" t="10728" r="-1310" b="24905"/>
          <a:stretch>
            <a:fillRect/>
          </a:stretch>
        </p:blipFill>
        <p:spPr bwMode="auto">
          <a:xfrm>
            <a:off x="4067944" y="305272"/>
            <a:ext cx="4860100" cy="3051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H:\эколята\IMG-20171218-WA0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88091" y="3717032"/>
            <a:ext cx="3503712" cy="262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9" name="Picture 5" descr="H:\эколята\Screenshot_2022-02-08-13-40-54-085_com.instagram.androi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3789040"/>
            <a:ext cx="2473724" cy="2661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H:\эколята\img_20180319_12004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251519" y="3356992"/>
            <a:ext cx="2437749" cy="3250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10/1603896358_34-p-ekologicheskii-fon-dlya-prezentats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H:\эколята\IMG_20170927_1217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429000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H:\эколята\IMG_20170927_1218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6632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5" name="Picture 5" descr="H:\эколята\IMG_20170927_1223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501008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83568" y="1340768"/>
            <a:ext cx="41044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Уборка посадки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krot.info/uploads/posts/2020-10/1603896358_34-p-ekologicheskii-fon-dlya-prezentats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H:\эколята\Screenshot_2022-02-08-13-52-55-529_com.instagram.android.jpg"/>
          <p:cNvPicPr>
            <a:picLocks noChangeAspect="1" noChangeArrowheads="1"/>
          </p:cNvPicPr>
          <p:nvPr/>
        </p:nvPicPr>
        <p:blipFill>
          <a:blip r:embed="rId3" cstate="print"/>
          <a:srcRect l="-389" r="14264"/>
          <a:stretch>
            <a:fillRect/>
          </a:stretch>
        </p:blipFill>
        <p:spPr bwMode="auto">
          <a:xfrm>
            <a:off x="0" y="3196960"/>
            <a:ext cx="5364088" cy="3661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H:\эколята\Screenshot_2022-02-08-13-53-00-295_com.instagram.android.jpg"/>
          <p:cNvPicPr>
            <a:picLocks noChangeAspect="1" noChangeArrowheads="1"/>
          </p:cNvPicPr>
          <p:nvPr/>
        </p:nvPicPr>
        <p:blipFill>
          <a:blip r:embed="rId4" cstate="print"/>
          <a:srcRect t="2358" r="4993"/>
          <a:stretch>
            <a:fillRect/>
          </a:stretch>
        </p:blipFill>
        <p:spPr bwMode="auto">
          <a:xfrm>
            <a:off x="5410557" y="4437112"/>
            <a:ext cx="3733443" cy="24208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:\эколята\Screenshot_2022-02-08-13-53-04-691_com.instagram.androi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45857" y="44624"/>
            <a:ext cx="4918631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4" y="1268760"/>
            <a:ext cx="41044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Акция «Батарейки»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rot.info/uploads/posts/2020-10/1603896358_34-p-ekologicheskii-fon-dlya-prezentatsii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836712"/>
            <a:ext cx="41044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Земли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 descr="H:\эколята\чишм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143251"/>
            <a:ext cx="4701484" cy="3526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H:\эколята\Screenshot_2022-02-08-13-48-50-512_com.instagram.androi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323308"/>
            <a:ext cx="3744416" cy="3202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Picture 5" descr="H:\эколята\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34636"/>
            <a:ext cx="4296478" cy="3222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</TotalTime>
  <Words>60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юрий</dc:creator>
  <cp:lastModifiedBy>оксана</cp:lastModifiedBy>
  <cp:revision>2</cp:revision>
  <dcterms:created xsi:type="dcterms:W3CDTF">2022-02-11T10:31:55Z</dcterms:created>
  <dcterms:modified xsi:type="dcterms:W3CDTF">2022-02-13T05:52:37Z</dcterms:modified>
</cp:coreProperties>
</file>