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6" r:id="rId3"/>
    <p:sldId id="259" r:id="rId4"/>
    <p:sldId id="257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5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05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A7D6-0DF5-4443-B6A3-1F6B06C58E96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EC0EB-382C-4147-83C0-A839535935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A7D6-0DF5-4443-B6A3-1F6B06C58E96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EC0EB-382C-4147-83C0-A839535935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A7D6-0DF5-4443-B6A3-1F6B06C58E96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EC0EB-382C-4147-83C0-A839535935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A7D6-0DF5-4443-B6A3-1F6B06C58E96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EC0EB-382C-4147-83C0-A839535935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A7D6-0DF5-4443-B6A3-1F6B06C58E96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EC0EB-382C-4147-83C0-A839535935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A7D6-0DF5-4443-B6A3-1F6B06C58E96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EC0EB-382C-4147-83C0-A839535935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A7D6-0DF5-4443-B6A3-1F6B06C58E96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EC0EB-382C-4147-83C0-A839535935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A7D6-0DF5-4443-B6A3-1F6B06C58E96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EC0EB-382C-4147-83C0-A839535935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A7D6-0DF5-4443-B6A3-1F6B06C58E96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EC0EB-382C-4147-83C0-A839535935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A7D6-0DF5-4443-B6A3-1F6B06C58E96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EC0EB-382C-4147-83C0-A839535935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0A7D6-0DF5-4443-B6A3-1F6B06C58E96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EC0EB-382C-4147-83C0-A839535935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0A7D6-0DF5-4443-B6A3-1F6B06C58E96}" type="datetimeFigureOut">
              <a:rPr lang="ru-RU" smtClean="0"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EC0EB-382C-4147-83C0-A83953593596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8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5.xml"/><Relationship Id="rId2" Type="http://schemas.openxmlformats.org/officeDocument/2006/relationships/slide" Target="slide3.xml"/><Relationship Id="rId16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14.xml"/><Relationship Id="rId5" Type="http://schemas.openxmlformats.org/officeDocument/2006/relationships/slide" Target="slide6.xml"/><Relationship Id="rId15" Type="http://schemas.openxmlformats.org/officeDocument/2006/relationships/slide" Target="slide21.xml"/><Relationship Id="rId10" Type="http://schemas.openxmlformats.org/officeDocument/2006/relationships/slide" Target="slide13.xml"/><Relationship Id="rId4" Type="http://schemas.openxmlformats.org/officeDocument/2006/relationships/slide" Target="slide5.xml"/><Relationship Id="rId9" Type="http://schemas.openxmlformats.org/officeDocument/2006/relationships/slide" Target="slide12.xml"/><Relationship Id="rId14" Type="http://schemas.openxmlformats.org/officeDocument/2006/relationships/slide" Target="slide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15816" y="188640"/>
            <a:ext cx="34609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СВОЯ ИГРА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1628800"/>
            <a:ext cx="74077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Тема: Танки первой и второй войны</a:t>
            </a:r>
            <a:endParaRPr lang="ru-RU" sz="360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99993" y="6093296"/>
            <a:ext cx="42484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Автор: Альменов А.Н.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8" descr="http://armedman.ru/wp-content/uploads/2017/03/Sredniy-tank-T-34-obraztsa-1943-g-768x4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564904"/>
            <a:ext cx="5400849" cy="31830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79932" y="5949280"/>
            <a:ext cx="221637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Mark I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Заголовок 6"/>
          <p:cNvSpPr>
            <a:spLocks noGrp="1"/>
          </p:cNvSpPr>
          <p:nvPr>
            <p:ph type="title"/>
          </p:nvPr>
        </p:nvSpPr>
        <p:spPr>
          <a:xfrm>
            <a:off x="914400" y="476672"/>
            <a:ext cx="8229600" cy="18002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Назовите первый в истории танк, применённый в боевых действиях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(15 сентября 1916 года, Битва на Сомме).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Mark I «самец». 1916 год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564904"/>
            <a:ext cx="5981700" cy="2600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713293" y="5949280"/>
            <a:ext cx="294965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Танк Т-34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Заголовок 6"/>
          <p:cNvSpPr>
            <a:spLocks noGrp="1"/>
          </p:cNvSpPr>
          <p:nvPr>
            <p:ph type="title"/>
          </p:nvPr>
        </p:nvSpPr>
        <p:spPr>
          <a:xfrm>
            <a:off x="914400" y="476672"/>
            <a:ext cx="8229600" cy="18002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Назовите самый известный советский танк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одним из самых узнаваемых символов Второй мировой войны?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Вышел не таким, как задумывали&amp;quot;: как создавали танк Т-34 - РИА Новости,  03.03.20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204864"/>
            <a:ext cx="5715000" cy="3219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5949280"/>
            <a:ext cx="584211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Средний танк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M4,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Шерман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Заголовок 6"/>
          <p:cNvSpPr>
            <a:spLocks noGrp="1"/>
          </p:cNvSpPr>
          <p:nvPr>
            <p:ph type="title"/>
          </p:nvPr>
        </p:nvSpPr>
        <p:spPr>
          <a:xfrm>
            <a:off x="914400" y="476672"/>
            <a:ext cx="8229600" cy="18002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Назовите основной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американский средний танк периода Второй мировой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войны?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Средний танк  М4 А4 «Шерман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348880"/>
            <a:ext cx="4971345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5733256"/>
            <a:ext cx="619599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Panzerkampfwagen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IV ,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СССР был известен также как «T‑IV»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Заголовок 6"/>
          <p:cNvSpPr>
            <a:spLocks noGrp="1"/>
          </p:cNvSpPr>
          <p:nvPr>
            <p:ph type="title"/>
          </p:nvPr>
        </p:nvSpPr>
        <p:spPr>
          <a:xfrm>
            <a:off x="755576" y="476672"/>
            <a:ext cx="8229600" cy="18002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Назовите самый массовый средний танк бронетанковых войск Вермахта периода Второй Мировой войны?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PzIV.Saumur.000a5s6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276872"/>
            <a:ext cx="5099720" cy="3435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5473005"/>
            <a:ext cx="5877571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en-US" sz="2800" b="1" dirty="0" smtClean="0"/>
              <a:t>A7V</a:t>
            </a:r>
            <a:endParaRPr lang="ru-RU" sz="2800" b="1" dirty="0" smtClean="0"/>
          </a:p>
          <a:p>
            <a:pPr algn="ctr"/>
            <a:r>
              <a:rPr lang="en-US" sz="2800" dirty="0"/>
              <a:t> (</a:t>
            </a:r>
            <a:r>
              <a:rPr lang="ru-RU" sz="2800" dirty="0"/>
              <a:t>также </a:t>
            </a:r>
            <a:r>
              <a:rPr lang="en-US" sz="2800" b="1" dirty="0" err="1"/>
              <a:t>Sturmpanzerwagen</a:t>
            </a:r>
            <a:r>
              <a:rPr lang="en-US" sz="2800" b="1" dirty="0"/>
              <a:t> </a:t>
            </a:r>
            <a:r>
              <a:rPr lang="en-US" sz="2800" b="1" dirty="0" smtClean="0"/>
              <a:t>A7V</a:t>
            </a:r>
            <a:r>
              <a:rPr lang="ru-RU" sz="2800" b="1" dirty="0" smtClean="0"/>
              <a:t>), </a:t>
            </a:r>
          </a:p>
          <a:p>
            <a:pPr algn="ctr"/>
            <a:r>
              <a:rPr lang="ru-RU" sz="2800" b="1" dirty="0" smtClean="0"/>
              <a:t>Участвовал в </a:t>
            </a:r>
            <a:r>
              <a:rPr lang="ru-RU" sz="2800" dirty="0" smtClean="0"/>
              <a:t>Первой </a:t>
            </a:r>
            <a:r>
              <a:rPr lang="ru-RU" sz="2800" dirty="0"/>
              <a:t>мировой </a:t>
            </a:r>
            <a:r>
              <a:rPr lang="ru-RU" sz="2800" dirty="0" smtClean="0"/>
              <a:t>войне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Заголовок 6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8002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это за танк ?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какой войнах участвовал ?</a:t>
            </a:r>
            <a:r>
              <a:rPr lang="ru-RU" sz="3200" dirty="0"/>
              <a:t>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Поздняя реплика танка A7V «Вотан» в Немецком танковом музее (Мунстер, Германия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412776"/>
            <a:ext cx="5243736" cy="39196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19512" y="5733256"/>
            <a:ext cx="759631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ru-RU" sz="2800" b="1" dirty="0" err="1" smtClean="0"/>
              <a:t>Сен-Шамон.Принципиальной</a:t>
            </a:r>
            <a:r>
              <a:rPr lang="ru-RU" sz="2800" b="1" dirty="0" smtClean="0"/>
              <a:t> новинкой </a:t>
            </a:r>
          </a:p>
          <a:p>
            <a:pPr algn="ctr"/>
            <a:r>
              <a:rPr lang="ru-RU" sz="2800" b="1" dirty="0" smtClean="0"/>
              <a:t>была </a:t>
            </a:r>
            <a:r>
              <a:rPr lang="ru-RU" sz="2800" b="1" dirty="0" err="1" smtClean="0"/>
              <a:t>электротрансмиссия</a:t>
            </a:r>
            <a:r>
              <a:rPr lang="ru-RU" sz="2800" b="1" dirty="0" smtClean="0"/>
              <a:t>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Заголовок 6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8002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это за танк ?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/>
              <a:t> </a:t>
            </a:r>
            <a:r>
              <a:rPr lang="ru-RU" sz="3200" dirty="0" smtClean="0"/>
              <a:t>Что в нем было принципиальной новинкой?</a:t>
            </a:r>
            <a:r>
              <a:rPr lang="ru-RU" sz="3200" dirty="0"/>
              <a:t>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Сен-Шамон”. Незаслуженно забытый танк Франции времен Первой мировой войны |  МИРОВАЯ ИСТОРИЯ | Яндекс Дзе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988840"/>
            <a:ext cx="5715000" cy="3524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Тяжелые танки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19512" y="5733256"/>
            <a:ext cx="272933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ru-RU" sz="2800" dirty="0" smtClean="0"/>
              <a:t>КВ-1, ВОВ</a:t>
            </a:r>
            <a:endParaRPr lang="ru-RU" sz="2800" dirty="0"/>
          </a:p>
        </p:txBody>
      </p:sp>
      <p:sp>
        <p:nvSpPr>
          <p:cNvPr id="9" name="Заголовок 6"/>
          <p:cNvSpPr>
            <a:spLocks noGrp="1"/>
          </p:cNvSpPr>
          <p:nvPr>
            <p:ph type="title"/>
          </p:nvPr>
        </p:nvSpPr>
        <p:spPr>
          <a:xfrm>
            <a:off x="755576" y="188640"/>
            <a:ext cx="8388424" cy="252028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начале войны у немцев получил прозвище «призрак», поскольку снаряды стандартной 37-мм противотанковой пушки вермахта чаще всего не оставляли на его броне даже вмятин. </a:t>
            </a:r>
            <a:r>
              <a:rPr lang="ru-RU" sz="2800" dirty="0" smtClean="0"/>
              <a:t> </a:t>
            </a:r>
            <a:br>
              <a:rPr lang="ru-RU" sz="2800" dirty="0" smtClean="0"/>
            </a:br>
            <a:r>
              <a:rPr lang="ru-RU" sz="2800" dirty="0" smtClean="0"/>
              <a:t>Что это за танк ? </a:t>
            </a:r>
            <a:br>
              <a:rPr lang="ru-RU" sz="2800" dirty="0" smtClean="0"/>
            </a:br>
            <a:r>
              <a:rPr lang="ru-RU" sz="2800" dirty="0" smtClean="0"/>
              <a:t>И в какой войне он участвовал?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Soviet KV-1E Shielded Heavy Tank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852936"/>
            <a:ext cx="4228728" cy="26759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888110" y="5733256"/>
            <a:ext cx="565911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en-US" sz="2800" dirty="0" err="1"/>
              <a:t>Panzerkampfwagen</a:t>
            </a:r>
            <a:r>
              <a:rPr lang="en-US" sz="2800" dirty="0"/>
              <a:t> </a:t>
            </a:r>
            <a:r>
              <a:rPr lang="en-US" sz="2800" dirty="0" smtClean="0"/>
              <a:t>VI</a:t>
            </a:r>
            <a:r>
              <a:rPr lang="ru-RU" sz="2800" dirty="0" smtClean="0"/>
              <a:t>, </a:t>
            </a:r>
            <a:r>
              <a:rPr lang="en-US" sz="2800" dirty="0" smtClean="0"/>
              <a:t>«</a:t>
            </a:r>
            <a:r>
              <a:rPr lang="ru-RU" sz="2800" dirty="0"/>
              <a:t>Тигр»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Заголовок 6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8002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Назовите первый </a:t>
            </a:r>
            <a:r>
              <a:rPr lang="ru-RU" sz="3200" dirty="0"/>
              <a:t>серийный тяжелый танк Германии. Разработан в 1942 году фирмой </a:t>
            </a:r>
            <a:r>
              <a:rPr lang="ru-RU" sz="3200" dirty="0" err="1" smtClean="0"/>
              <a:t>Henschel</a:t>
            </a:r>
            <a:r>
              <a:rPr lang="ru-RU" sz="3200" dirty="0" smtClean="0"/>
              <a:t>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Тигр 1 и 2, Panzerkampfwagen VI - немецкие танки Второй мировой, история  разработки и применение, конструкция и вооружение, характеристики,  достоинства и недостат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772816"/>
            <a:ext cx="5400600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43908" y="5733256"/>
            <a:ext cx="474751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ru-RU" sz="2800" b="1" dirty="0" smtClean="0"/>
              <a:t>ИС</a:t>
            </a:r>
            <a:r>
              <a:rPr lang="ru-RU" sz="2800" dirty="0" smtClean="0"/>
              <a:t>-</a:t>
            </a:r>
            <a:r>
              <a:rPr lang="ru-RU" sz="2800" b="1" dirty="0" smtClean="0"/>
              <a:t>2</a:t>
            </a:r>
          </a:p>
          <a:p>
            <a:pPr algn="ctr"/>
            <a:r>
              <a:rPr lang="ru-RU" sz="2800" b="1" dirty="0" smtClean="0"/>
              <a:t>ИС означает «Иосиф Сталин»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Заголовок 6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8002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Назовите самый мощный и наиболее </a:t>
            </a:r>
            <a:r>
              <a:rPr lang="ru-RU" sz="2800" dirty="0" err="1" smtClean="0"/>
              <a:t>тяжёлобронированный</a:t>
            </a:r>
            <a:r>
              <a:rPr lang="ru-RU" sz="2800" dirty="0" smtClean="0"/>
              <a:t> из советских и союзных серийных танков периода ВОВ? </a:t>
            </a:r>
            <a:br>
              <a:rPr lang="ru-RU" sz="2800" dirty="0" smtClean="0"/>
            </a:br>
            <a:r>
              <a:rPr lang="ru-RU" sz="2800" dirty="0" smtClean="0"/>
              <a:t>Что означает его аббревиатура</a:t>
            </a:r>
            <a:r>
              <a:rPr lang="ru-RU" sz="2800" dirty="0"/>
              <a:t> </a:t>
            </a:r>
            <a:r>
              <a:rPr lang="ru-RU" sz="2800" dirty="0" smtClean="0"/>
              <a:t>?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Статья по производству ИС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060848"/>
            <a:ext cx="4770555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1331640" y="908720"/>
            <a:ext cx="1008112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1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124744"/>
            <a:ext cx="1179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Легкие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>
            <a:hlinkClick r:id="rId3" action="ppaction://hlinksldjump"/>
          </p:cNvPr>
          <p:cNvSpPr/>
          <p:nvPr/>
        </p:nvSpPr>
        <p:spPr>
          <a:xfrm>
            <a:off x="2411760" y="908720"/>
            <a:ext cx="1080120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2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3563888" y="908720"/>
            <a:ext cx="1080120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3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4716016" y="908720"/>
            <a:ext cx="1080120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4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>
            <a:hlinkClick r:id="rId6" action="ppaction://hlinksldjump"/>
          </p:cNvPr>
          <p:cNvSpPr/>
          <p:nvPr/>
        </p:nvSpPr>
        <p:spPr>
          <a:xfrm>
            <a:off x="5868144" y="908720"/>
            <a:ext cx="1080120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5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hlinkClick r:id="rId7" action="ppaction://hlinksldjump"/>
          </p:cNvPr>
          <p:cNvSpPr/>
          <p:nvPr/>
        </p:nvSpPr>
        <p:spPr>
          <a:xfrm>
            <a:off x="7020272" y="908720"/>
            <a:ext cx="936104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0" y="2708920"/>
            <a:ext cx="11623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Средние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4509120"/>
            <a:ext cx="12407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Тяжелые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>
            <a:hlinkClick r:id="" action="ppaction://noaction"/>
          </p:cNvPr>
          <p:cNvSpPr/>
          <p:nvPr/>
        </p:nvSpPr>
        <p:spPr>
          <a:xfrm>
            <a:off x="1331640" y="2492896"/>
            <a:ext cx="1008112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1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3" name="Прямоугольник 32">
            <a:hlinkClick r:id="rId8" action="ppaction://hlinksldjump"/>
          </p:cNvPr>
          <p:cNvSpPr/>
          <p:nvPr/>
        </p:nvSpPr>
        <p:spPr>
          <a:xfrm>
            <a:off x="2411760" y="2492896"/>
            <a:ext cx="1080120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2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4" name="Прямоугольник 33">
            <a:hlinkClick r:id="rId9" action="ppaction://hlinksldjump"/>
          </p:cNvPr>
          <p:cNvSpPr/>
          <p:nvPr/>
        </p:nvSpPr>
        <p:spPr>
          <a:xfrm>
            <a:off x="3563888" y="2492896"/>
            <a:ext cx="1080120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3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5" name="Прямоугольник 34">
            <a:hlinkClick r:id="rId10" action="ppaction://hlinksldjump"/>
          </p:cNvPr>
          <p:cNvSpPr/>
          <p:nvPr/>
        </p:nvSpPr>
        <p:spPr>
          <a:xfrm>
            <a:off x="4716016" y="2492896"/>
            <a:ext cx="1080120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4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6" name="Прямоугольник 35">
            <a:hlinkClick r:id="rId11" action="ppaction://hlinksldjump"/>
          </p:cNvPr>
          <p:cNvSpPr/>
          <p:nvPr/>
        </p:nvSpPr>
        <p:spPr>
          <a:xfrm>
            <a:off x="5868144" y="2492896"/>
            <a:ext cx="1080120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5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7" name="Прямоугольник 36">
            <a:hlinkClick r:id="rId12" action="ppaction://hlinksldjump"/>
          </p:cNvPr>
          <p:cNvSpPr/>
          <p:nvPr/>
        </p:nvSpPr>
        <p:spPr>
          <a:xfrm>
            <a:off x="7020272" y="2492896"/>
            <a:ext cx="936104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39" name="Прямоугольник 38">
            <a:hlinkClick r:id="" action="ppaction://noaction"/>
          </p:cNvPr>
          <p:cNvSpPr/>
          <p:nvPr/>
        </p:nvSpPr>
        <p:spPr>
          <a:xfrm>
            <a:off x="1331640" y="4221088"/>
            <a:ext cx="1008112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1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0" name="Прямоугольник 39">
            <a:hlinkClick r:id="rId13" action="ppaction://hlinksldjump"/>
          </p:cNvPr>
          <p:cNvSpPr/>
          <p:nvPr/>
        </p:nvSpPr>
        <p:spPr>
          <a:xfrm>
            <a:off x="2411760" y="4221088"/>
            <a:ext cx="1080120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2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1" name="Прямоугольник 40">
            <a:hlinkClick r:id="rId14" action="ppaction://hlinksldjump"/>
          </p:cNvPr>
          <p:cNvSpPr/>
          <p:nvPr/>
        </p:nvSpPr>
        <p:spPr>
          <a:xfrm>
            <a:off x="3563888" y="4221088"/>
            <a:ext cx="1080120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3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2" name="Прямоугольник 41">
            <a:hlinkClick r:id="rId14" action="ppaction://hlinksldjump"/>
          </p:cNvPr>
          <p:cNvSpPr/>
          <p:nvPr/>
        </p:nvSpPr>
        <p:spPr>
          <a:xfrm>
            <a:off x="4716016" y="4221088"/>
            <a:ext cx="1080120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4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3" name="Прямоугольник 42">
            <a:hlinkClick r:id="rId15" action="ppaction://hlinksldjump"/>
          </p:cNvPr>
          <p:cNvSpPr/>
          <p:nvPr/>
        </p:nvSpPr>
        <p:spPr>
          <a:xfrm>
            <a:off x="5868144" y="4221088"/>
            <a:ext cx="1080120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5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4" name="Прямоугольник 43">
            <a:hlinkClick r:id="rId16" action="ppaction://hlinksldjump"/>
          </p:cNvPr>
          <p:cNvSpPr/>
          <p:nvPr/>
        </p:nvSpPr>
        <p:spPr>
          <a:xfrm>
            <a:off x="7020272" y="4221088"/>
            <a:ext cx="936104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55582" y="5733256"/>
            <a:ext cx="752417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en-US" sz="2800" i="1" dirty="0" err="1"/>
              <a:t>Panzerkampfwagen</a:t>
            </a:r>
            <a:r>
              <a:rPr lang="en-US" sz="2800" i="1" dirty="0"/>
              <a:t> V </a:t>
            </a:r>
            <a:r>
              <a:rPr lang="en-US" sz="2800" i="1" dirty="0" smtClean="0"/>
              <a:t>Panther</a:t>
            </a:r>
            <a:r>
              <a:rPr lang="ru-RU" sz="2800" i="1" dirty="0" smtClean="0"/>
              <a:t>, «Пантера»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Заголовок 6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8002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Назовите тяжелый немецкий танк боевым дебютом</a:t>
            </a:r>
            <a:br>
              <a:rPr lang="ru-RU" sz="2800" dirty="0" smtClean="0"/>
            </a:br>
            <a:r>
              <a:rPr lang="ru-RU" sz="2800" dirty="0" smtClean="0"/>
              <a:t> которого стала битва на Курской дуге?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Panther Ausf. G | Воины и военная техника вики | Fand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060848"/>
            <a:ext cx="5327042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07176" y="5733256"/>
            <a:ext cx="382098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ru-RU" sz="2800" dirty="0"/>
              <a:t>«Черчилль», </a:t>
            </a:r>
            <a:r>
              <a:rPr lang="en-US" sz="2800" dirty="0"/>
              <a:t>A22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Заголовок 6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8002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Назовите пехотный танк армии Великобритании периода Второй мировой войны, который поставлялся в СССР по программе ленд-лиза?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Черчилль (танк) — Википе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988840"/>
            <a:ext cx="5238750" cy="3162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04090" y="5733256"/>
            <a:ext cx="622715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ru-RU" sz="2800" dirty="0" smtClean="0"/>
              <a:t>Николай Николаевич </a:t>
            </a:r>
            <a:r>
              <a:rPr lang="ru-RU" sz="2800" dirty="0" err="1" smtClean="0"/>
              <a:t>Лебеденко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Заголовок 6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8002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Каким конструктором в 1914—1915 годах в России был построен Царь-танк</a:t>
            </a:r>
            <a:r>
              <a:rPr lang="ru-RU" sz="2800" dirty="0" smtClean="0"/>
              <a:t>?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Танки 1й мировой войны в бою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772816"/>
            <a:ext cx="5708697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5949280"/>
            <a:ext cx="686508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ru-RU" sz="2800" b="1" dirty="0"/>
              <a:t>Маленький </a:t>
            </a:r>
            <a:r>
              <a:rPr lang="ru-RU" sz="2800" b="1" dirty="0" err="1" smtClean="0"/>
              <a:t>Вилли</a:t>
            </a:r>
            <a:r>
              <a:rPr lang="ru-RU" sz="2800" b="1" dirty="0" smtClean="0"/>
              <a:t> ( Малыш </a:t>
            </a:r>
            <a:r>
              <a:rPr lang="ru-RU" sz="2800" b="1" dirty="0" err="1" smtClean="0"/>
              <a:t>Вилли</a:t>
            </a:r>
            <a:r>
              <a:rPr lang="ru-RU" sz="2800" b="1" dirty="0" smtClean="0"/>
              <a:t>)</a:t>
            </a:r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8002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 назывался первый в истории работоспособный прототип танка, построенный в 1915 году в Великобритании?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Маленький Вилли». История самого первого в истории британского та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420888"/>
            <a:ext cx="5061248" cy="3069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Что это за танк ? </a:t>
            </a:r>
            <a:br>
              <a:rPr lang="ru-RU" dirty="0" smtClean="0"/>
            </a:br>
            <a:r>
              <a:rPr lang="ru-RU" dirty="0" smtClean="0"/>
              <a:t>Страна производитель?</a:t>
            </a:r>
            <a:endParaRPr lang="ru-RU" dirty="0"/>
          </a:p>
        </p:txBody>
      </p:sp>
      <p:pic>
        <p:nvPicPr>
          <p:cNvPr id="1026" name="Picture 2" descr="БТ-2 — ВикиВои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060848"/>
            <a:ext cx="7620000" cy="3657600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5733256"/>
            <a:ext cx="456067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Танк БТ-2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Страна производитель СССР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08922" y="5949280"/>
            <a:ext cx="734354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ru-RU" sz="2800" dirty="0"/>
              <a:t>Танк НИ-1</a:t>
            </a:r>
            <a:r>
              <a:rPr lang="ru-RU" sz="2800" dirty="0" smtClean="0"/>
              <a:t>, </a:t>
            </a:r>
            <a:r>
              <a:rPr lang="ru-RU" sz="2800" dirty="0"/>
              <a:t>«</a:t>
            </a:r>
            <a:r>
              <a:rPr lang="ru-RU" sz="2800" dirty="0" err="1"/>
              <a:t>Январец</a:t>
            </a:r>
            <a:r>
              <a:rPr lang="ru-RU" sz="2800" dirty="0"/>
              <a:t>», «Одесский танк»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800200"/>
          </a:xfrm>
        </p:spPr>
        <p:txBody>
          <a:bodyPr>
            <a:noAutofit/>
          </a:bodyPr>
          <a:lstStyle/>
          <a:p>
            <a:r>
              <a:rPr lang="ru-RU" sz="3200" dirty="0" smtClean="0"/>
              <a:t> Что это за танк ? </a:t>
            </a:r>
            <a:br>
              <a:rPr lang="ru-RU" sz="3200" dirty="0" smtClean="0"/>
            </a:br>
            <a:r>
              <a:rPr lang="ru-RU" sz="3200" dirty="0" smtClean="0"/>
              <a:t>Страна производитель?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Танк НИ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844824"/>
            <a:ext cx="5011316" cy="3944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083472" y="5949280"/>
            <a:ext cx="420929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ru-RU" sz="2800" b="1" dirty="0" smtClean="0"/>
              <a:t>ОТ-27</a:t>
            </a:r>
            <a:r>
              <a:rPr lang="ru-RU" sz="2800" dirty="0"/>
              <a:t> (</a:t>
            </a:r>
            <a:r>
              <a:rPr lang="ru-RU" sz="2800" b="1" dirty="0"/>
              <a:t>ХТ-27</a:t>
            </a:r>
            <a:r>
              <a:rPr lang="ru-RU" sz="2800" dirty="0" smtClean="0"/>
              <a:t>), СССР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18002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Что это за танк ?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Страна производитель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s://lh3.googleusercontent.com/proxy/OoMSiX_MU1mO6fveHrZjkzbrF9NMh0BxE6uBY63Zfzcqmp2BsTwIeTQXgaNWf_5aC0Ep11UW0JQpRByNfSQZFmnggvS1DEA0Uhmk4pxmr0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708920"/>
            <a:ext cx="5157205" cy="2553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772574" y="5949280"/>
            <a:ext cx="28310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</a:t>
            </a:r>
            <a:r>
              <a:rPr lang="ru-RU" sz="2800" b="1" dirty="0" smtClean="0"/>
              <a:t>Т-18, СССР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9458" name="Picture 2" descr="https://upload.wikimedia.org/wikipedia/commons/thumb/e/e4/T-18-Moscow1.jpg/800px-T-18-Moscow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484784"/>
            <a:ext cx="3292797" cy="4391768"/>
          </a:xfrm>
          <a:prstGeom prst="rect">
            <a:avLst/>
          </a:prstGeom>
          <a:noFill/>
        </p:spPr>
      </p:pic>
      <p:sp>
        <p:nvSpPr>
          <p:cNvPr id="8" name="Заголовок 6"/>
          <p:cNvSpPr txBox="1">
            <a:spLocks/>
          </p:cNvSpPr>
          <p:nvPr/>
        </p:nvSpPr>
        <p:spPr>
          <a:xfrm>
            <a:off x="1187624" y="0"/>
            <a:ext cx="5616624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Что это за танк ? 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Страна производитель?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9460" name="Picture 4" descr="https://upload.wikimedia.org/wikipedia/commons/thumb/a/ad/Vladivostok_ms1.JPG/800px-Vladivostok_ms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772816"/>
            <a:ext cx="4392488" cy="3354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1520" y="332656"/>
            <a:ext cx="720080" cy="648072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156876" y="5949280"/>
            <a:ext cx="206248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Ответ:  </a:t>
            </a:r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Т-70</a:t>
            </a:r>
            <a:r>
              <a:rPr lang="ru-RU" sz="2800" b="1" dirty="0" smtClean="0"/>
              <a:t>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1506" name="Picture 2" descr="Лёгкий танк Т-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844824"/>
            <a:ext cx="5112568" cy="3834426"/>
          </a:xfrm>
          <a:prstGeom prst="rect">
            <a:avLst/>
          </a:prstGeom>
          <a:noFill/>
        </p:spPr>
      </p:pic>
      <p:sp>
        <p:nvSpPr>
          <p:cNvPr id="9" name="Заголовок 6"/>
          <p:cNvSpPr>
            <a:spLocks noGrp="1"/>
          </p:cNvSpPr>
          <p:nvPr>
            <p:ph type="title"/>
          </p:nvPr>
        </p:nvSpPr>
        <p:spPr>
          <a:xfrm>
            <a:off x="914400" y="476672"/>
            <a:ext cx="8229600" cy="18002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Что это за танк ?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Страна производитель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Средние танки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1218</TotalTime>
  <Words>345</Words>
  <Application>Microsoft Office PowerPoint</Application>
  <PresentationFormat>Экран (4:3)</PresentationFormat>
  <Paragraphs>68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Как назывался первый в истории работоспособный прототип танка, построенный в 1915 году в Великобритании?</vt:lpstr>
      <vt:lpstr> Что это за танк ?  Страна производитель?</vt:lpstr>
      <vt:lpstr> Что это за танк ?  Страна производитель?</vt:lpstr>
      <vt:lpstr> Что это за танк ?  Страна производитель?</vt:lpstr>
      <vt:lpstr>Слайд 7</vt:lpstr>
      <vt:lpstr> Что это за танк ?  Страна производитель?</vt:lpstr>
      <vt:lpstr>Средние танки</vt:lpstr>
      <vt:lpstr> Назовите первый в истории танк, применённый в боевых действиях  (15 сентября 1916 года, Битва на Сомме).</vt:lpstr>
      <vt:lpstr>Назовите самый известный советский танк  и одним из самых узнаваемых символов Второй мировой войны? </vt:lpstr>
      <vt:lpstr>Назовите основной американский средний танк периода Второй мировой войны? </vt:lpstr>
      <vt:lpstr>Назовите самый массовый средний танк бронетанковых войск Вермахта периода Второй Мировой войны? </vt:lpstr>
      <vt:lpstr>Что это за танк ?   В какой войнах участвовал ? </vt:lpstr>
      <vt:lpstr>Что это за танк ?   Что в нем было принципиальной новинкой? </vt:lpstr>
      <vt:lpstr>Тяжелые танки</vt:lpstr>
      <vt:lpstr>В начале войны у немцев получил прозвище «призрак», поскольку снаряды стандартной 37-мм противотанковой пушки вермахта чаще всего не оставляли на его броне даже вмятин.   Что это за танк ?  И в какой войне он участвовал?</vt:lpstr>
      <vt:lpstr>Назовите первый серийный тяжелый танк Германии. Разработан в 1942 году фирмой Henschel? </vt:lpstr>
      <vt:lpstr>Назовите самый мощный и наиболее тяжёлобронированный из советских и союзных серийных танков периода ВОВ?  Что означает его аббревиатура ? </vt:lpstr>
      <vt:lpstr>Назовите тяжелый немецкий танк боевым дебютом  которого стала битва на Курской дуге? </vt:lpstr>
      <vt:lpstr>Назовите пехотный танк армии Великобритании периода Второй мировой войны, который поставлялся в СССР по программе ленд-лиза?  </vt:lpstr>
      <vt:lpstr>Каким конструктором в 1914—1915 годах в России был построен Царь-танк?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Ануар</dc:creator>
  <cp:lastModifiedBy>Ануар</cp:lastModifiedBy>
  <cp:revision>30</cp:revision>
  <dcterms:created xsi:type="dcterms:W3CDTF">2021-11-08T08:20:35Z</dcterms:created>
  <dcterms:modified xsi:type="dcterms:W3CDTF">2021-11-09T04:38:58Z</dcterms:modified>
</cp:coreProperties>
</file>