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8" r:id="rId3"/>
    <p:sldId id="259" r:id="rId4"/>
    <p:sldId id="260" r:id="rId5"/>
    <p:sldId id="275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80"/>
    <a:srgbClr val="57D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0BB320-0212-4948-897E-D3770E6D1D9A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0D3190-56AE-416D-8C0A-6E423F8253A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40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 userDrawn="1"/>
        </p:nvSpPr>
        <p:spPr>
          <a:xfrm>
            <a:off x="357158" y="285728"/>
            <a:ext cx="8501122" cy="6215106"/>
          </a:xfrm>
          <a:prstGeom prst="roundRect">
            <a:avLst>
              <a:gd name="adj" fmla="val 9106"/>
            </a:avLst>
          </a:prstGeom>
          <a:noFill/>
          <a:ln>
            <a:solidFill>
              <a:srgbClr val="57D3FF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 descr="0_75c96_b715e7d3_XL.jpeg"/>
          <p:cNvPicPr>
            <a:picLocks noChangeAspect="1"/>
          </p:cNvPicPr>
          <p:nvPr userDrawn="1"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363" t="8363"/>
          <a:stretch>
            <a:fillRect/>
          </a:stretch>
        </p:blipFill>
        <p:spPr>
          <a:xfrm>
            <a:off x="71406" y="71414"/>
            <a:ext cx="2000264" cy="200026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3CAFAF-F440-4BEA-83C0-06215780B219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corowina.ucoz.com</a:t>
            </a:r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908721"/>
            <a:ext cx="7772400" cy="269173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Урок математики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 в 1-а классе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МБОУ </a:t>
            </a:r>
            <a:r>
              <a:rPr lang="ru-RU" b="1" dirty="0" err="1" smtClean="0">
                <a:solidFill>
                  <a:srgbClr val="FF0000"/>
                </a:solidFill>
              </a:rPr>
              <a:t>Комаричской</a:t>
            </a:r>
            <a:r>
              <a:rPr lang="ru-RU" b="1" dirty="0" smtClean="0">
                <a:solidFill>
                  <a:srgbClr val="FF0000"/>
                </a:solidFill>
              </a:rPr>
              <a:t> СОШ №1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002060"/>
                </a:solidFill>
              </a:rPr>
              <a:t>Учитель: Сидоренкова Ю.А.</a:t>
            </a:r>
            <a:endParaRPr lang="ru-RU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0"/>
            <a:ext cx="8209803" cy="6896234"/>
          </a:xfrm>
        </p:spPr>
      </p:pic>
    </p:spTree>
    <p:extLst>
      <p:ext uri="{BB962C8B-B14F-4D97-AF65-F5344CB8AC3E}">
        <p14:creationId xmlns:p14="http://schemas.microsoft.com/office/powerpoint/2010/main" val="2993117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04" name="Picture 8" descr="https://catherineasquithgallery.com/uploads/posts/2021-03/1614555505_49-p-morkov-kartinka-na-belom-fone-5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4222" y="1600201"/>
            <a:ext cx="2519706" cy="2730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https://catherineasquithgallery.com/uploads/posts/2021-03/1614555505_49-p-morkov-kartinka-na-belom-fone-5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600201"/>
            <a:ext cx="2519706" cy="2730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1331927" y="4513702"/>
            <a:ext cx="266429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1 </a:t>
            </a:r>
            <a:r>
              <a:rPr lang="ru-RU" sz="44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кантик</a:t>
            </a:r>
            <a:endParaRPr lang="ru-RU" sz="4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003474" y="4505297"/>
            <a:ext cx="266429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1 </a:t>
            </a:r>
            <a:r>
              <a:rPr lang="ru-RU" sz="44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кантик</a:t>
            </a:r>
            <a:endParaRPr lang="ru-RU" sz="4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8597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ЗАЙЧИШКИ. Физминутка, мульт-песенка для малышей. Наше всё!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9511" y="274638"/>
            <a:ext cx="8807337" cy="4954562"/>
          </a:xfrm>
        </p:spPr>
      </p:pic>
    </p:spTree>
    <p:extLst>
      <p:ext uri="{BB962C8B-B14F-4D97-AF65-F5344CB8AC3E}">
        <p14:creationId xmlns:p14="http://schemas.microsoft.com/office/powerpoint/2010/main" val="3254970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900144"/>
            <a:ext cx="7416824" cy="5562618"/>
          </a:xfrm>
        </p:spPr>
      </p:pic>
    </p:spTree>
    <p:extLst>
      <p:ext uri="{BB962C8B-B14F-4D97-AF65-F5344CB8AC3E}">
        <p14:creationId xmlns:p14="http://schemas.microsoft.com/office/powerpoint/2010/main" val="160958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992" y="0"/>
            <a:ext cx="869201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225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3430" y="4368676"/>
            <a:ext cx="7772400" cy="1362075"/>
          </a:xfrm>
        </p:spPr>
        <p:txBody>
          <a:bodyPr>
            <a:noAutofit/>
          </a:bodyPr>
          <a:lstStyle/>
          <a:p>
            <a:pPr algn="ctr"/>
            <a:r>
              <a:rPr lang="ru-RU" sz="9600" dirty="0" smtClean="0">
                <a:solidFill>
                  <a:srgbClr val="C00000"/>
                </a:solidFill>
              </a:rPr>
              <a:t>5-2=3</a:t>
            </a:r>
            <a:endParaRPr lang="ru-RU" sz="9600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1556792"/>
            <a:ext cx="7809230" cy="2311400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3635896" y="1056308"/>
            <a:ext cx="72008" cy="3312368"/>
          </a:xfrm>
          <a:prstGeom prst="line">
            <a:avLst/>
          </a:prstGeom>
          <a:ln w="1333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8631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" y="571500"/>
            <a:ext cx="8001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203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ttps://static.tildacdn.com/tild3839-3332-4331-b037-356232306132/4D8A405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0550" y="286943"/>
            <a:ext cx="2067392" cy="3099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static.tildacdn.com/tild3839-3332-4331-b037-356232306132/4D8A405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847" y="3385969"/>
            <a:ext cx="2067392" cy="3099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s://static.tildacdn.com/tild3839-3332-4331-b037-356232306132/4D8A405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6854" y="3432514"/>
            <a:ext cx="2067392" cy="3099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s://static.tildacdn.com/tild3839-3332-4331-b037-356232306132/4D8A405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8424" y="241229"/>
            <a:ext cx="2067392" cy="3099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s://static.tildacdn.com/tild3839-3332-4331-b037-356232306132/4D8A405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3208" y="3336004"/>
            <a:ext cx="2067392" cy="3099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3963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8181" y="10902380"/>
            <a:ext cx="1623687" cy="34423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5273" y="473248"/>
            <a:ext cx="2647070" cy="168337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943083" y="5500928"/>
            <a:ext cx="266429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1 </a:t>
            </a:r>
            <a:r>
              <a:rPr lang="ru-RU" sz="44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кантик</a:t>
            </a:r>
            <a:endParaRPr lang="ru-RU" sz="4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263897"/>
            <a:ext cx="2780928" cy="2780928"/>
          </a:xfrm>
          <a:prstGeom prst="rect">
            <a:avLst/>
          </a:prstGeom>
        </p:spPr>
      </p:pic>
      <p:sp>
        <p:nvSpPr>
          <p:cNvPr id="7" name="Текст 2"/>
          <p:cNvSpPr txBox="1">
            <a:spLocks/>
          </p:cNvSpPr>
          <p:nvPr/>
        </p:nvSpPr>
        <p:spPr>
          <a:xfrm>
            <a:off x="-2700808" y="2018507"/>
            <a:ext cx="7772400" cy="150018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206380" y="2707329"/>
            <a:ext cx="266429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2 </a:t>
            </a:r>
            <a:r>
              <a:rPr lang="ru-RU" sz="44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кантика</a:t>
            </a:r>
            <a:endParaRPr lang="ru-RU" sz="4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2052" name="Picture 4" descr="https://fb.ru/misc/i/gallery/5419/239165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356992"/>
            <a:ext cx="3039310" cy="2042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1898366" y="2190080"/>
            <a:ext cx="266429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2 </a:t>
            </a:r>
            <a:r>
              <a:rPr lang="ru-RU" sz="44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кантика</a:t>
            </a:r>
            <a:endParaRPr lang="ru-RU" sz="4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2054" name="Picture 6" descr="https://produkty-online.ru/wa-data/public/shop/products/37/73/27337/images/4928/4928.750x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610947"/>
            <a:ext cx="2616225" cy="2309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5693957" y="5716883"/>
            <a:ext cx="309634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5</a:t>
            </a:r>
            <a:r>
              <a:rPr lang="ru-RU" sz="44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 </a:t>
            </a:r>
            <a:r>
              <a:rPr lang="ru-RU" sz="44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кантиков</a:t>
            </a:r>
            <a:endParaRPr lang="ru-RU" sz="4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96601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AutoShape 4" descr="http://900igr.net/up/datas/256705/012.jpg"/>
          <p:cNvSpPr>
            <a:spLocks noChangeAspect="1" noChangeArrowheads="1"/>
          </p:cNvSpPr>
          <p:nvPr/>
        </p:nvSpPr>
        <p:spPr bwMode="auto">
          <a:xfrm>
            <a:off x="2555776" y="1628800"/>
            <a:ext cx="1584176" cy="1584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74" name="Picture 6" descr="https://cf.ppt-online.org/files1/slide/d/DINriSVwkMvGhc75db61F3s94T0jtWuEYABRoLeOJy/slide-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400" y="190330"/>
            <a:ext cx="8901817" cy="6667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6436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143108" y="642918"/>
            <a:ext cx="22589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10, 2, 8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072198" y="714356"/>
            <a:ext cx="25250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4 + 2 = ?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266714" y="3232263"/>
            <a:ext cx="5969582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/>
              </a:rPr>
              <a:t>У лисы Алисы 3 монеты,</a:t>
            </a:r>
          </a:p>
          <a:p>
            <a:pPr algn="ctr"/>
            <a:r>
              <a:rPr lang="ru-RU" sz="28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/>
              </a:rPr>
              <a:t>а у кота </a:t>
            </a:r>
            <a:r>
              <a:rPr lang="ru-RU" sz="2800" b="1" cap="none" spc="0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/>
              </a:rPr>
              <a:t>Базилио</a:t>
            </a:r>
            <a:r>
              <a:rPr lang="ru-RU" sz="28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/>
              </a:rPr>
              <a:t> 2.</a:t>
            </a:r>
            <a:br>
              <a:rPr lang="ru-RU" sz="28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/>
              </a:rPr>
            </a:br>
            <a:r>
              <a:rPr lang="ru-RU" sz="28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/>
              </a:rPr>
              <a:t>Сколько всего монет у лисы и кота?</a:t>
            </a:r>
            <a:endParaRPr lang="ru-RU" sz="28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771800" y="1714488"/>
            <a:ext cx="333166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&lt;, &gt;, =</a:t>
            </a:r>
            <a:endParaRPr lang="ru-RU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47072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692697"/>
            <a:ext cx="7772400" cy="3714204"/>
          </a:xfrm>
        </p:spPr>
        <p:txBody>
          <a:bodyPr>
            <a:noAutofit/>
          </a:bodyPr>
          <a:lstStyle/>
          <a:p>
            <a:pPr algn="ctr"/>
            <a:endParaRPr lang="ru-RU" sz="5400" b="1" dirty="0">
              <a:solidFill>
                <a:srgbClr val="800080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572" y="332656"/>
            <a:ext cx="8479882" cy="5688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165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19" y="1844824"/>
            <a:ext cx="8568953" cy="4370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4146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1556792"/>
            <a:ext cx="7772400" cy="150018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2967334"/>
            <a:ext cx="748883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5  4  3  2  1  </a:t>
            </a:r>
            <a:endParaRPr lang="ru-RU" sz="9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2483768" y="3056979"/>
            <a:ext cx="1296144" cy="1349921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5076056" y="4406900"/>
            <a:ext cx="864096" cy="0"/>
          </a:xfrm>
          <a:prstGeom prst="line">
            <a:avLst/>
          </a:prstGeom>
          <a:ln w="1079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6122913" y="3171542"/>
            <a:ext cx="1008112" cy="1260276"/>
          </a:xfrm>
          <a:prstGeom prst="rect">
            <a:avLst/>
          </a:prstGeom>
          <a:noFill/>
          <a:ln w="476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8460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7962" y="6020914"/>
            <a:ext cx="4801883" cy="56714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https://shutniks.com/wp-content/uploads/2019/12/kartinki_kolobka_dlya_srisovki_11_0108293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3440" y="425448"/>
            <a:ext cx="7449301" cy="6415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3492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476672"/>
            <a:ext cx="5164014" cy="5945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1066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8181" y="10902380"/>
            <a:ext cx="1623687" cy="34423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5273" y="473248"/>
            <a:ext cx="2647070" cy="168337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943083" y="5500928"/>
            <a:ext cx="266429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1 </a:t>
            </a:r>
            <a:r>
              <a:rPr lang="ru-RU" sz="44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кантик</a:t>
            </a:r>
            <a:endParaRPr lang="ru-RU" sz="4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263897"/>
            <a:ext cx="2780928" cy="2780928"/>
          </a:xfrm>
          <a:prstGeom prst="rect">
            <a:avLst/>
          </a:prstGeom>
        </p:spPr>
      </p:pic>
      <p:sp>
        <p:nvSpPr>
          <p:cNvPr id="7" name="Текст 2"/>
          <p:cNvSpPr txBox="1">
            <a:spLocks/>
          </p:cNvSpPr>
          <p:nvPr/>
        </p:nvSpPr>
        <p:spPr>
          <a:xfrm>
            <a:off x="-2700808" y="2018507"/>
            <a:ext cx="7772400" cy="150018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206380" y="2707329"/>
            <a:ext cx="266429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2 </a:t>
            </a:r>
            <a:r>
              <a:rPr lang="ru-RU" sz="44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кантика</a:t>
            </a:r>
            <a:endParaRPr lang="ru-RU" sz="4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2052" name="Picture 4" descr="https://fb.ru/misc/i/gallery/5419/239165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356992"/>
            <a:ext cx="3039310" cy="2042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1898366" y="2190080"/>
            <a:ext cx="266429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2 </a:t>
            </a:r>
            <a:r>
              <a:rPr lang="ru-RU" sz="44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кантика</a:t>
            </a:r>
            <a:endParaRPr lang="ru-RU" sz="4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2054" name="Picture 6" descr="https://produkty-online.ru/wa-data/public/shop/products/37/73/27337/images/4928/4928.750x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610947"/>
            <a:ext cx="2616225" cy="2309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4860032" y="5716883"/>
            <a:ext cx="393026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10</a:t>
            </a:r>
            <a:r>
              <a:rPr lang="ru-RU" sz="44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 </a:t>
            </a:r>
            <a:r>
              <a:rPr lang="ru-RU" sz="44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кантиков</a:t>
            </a:r>
            <a:endParaRPr lang="ru-RU" sz="4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95866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65921" y="5494760"/>
            <a:ext cx="7772400" cy="14700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avatars.dzeninfra.ru/get-zen_doc/1350031/pub_5c4f0af69c57e900ad31fa1f_5c4f0ba8c7bd8a00ae540e44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476672"/>
            <a:ext cx="7143750" cy="6029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252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</TotalTime>
  <Words>58</Words>
  <Application>Microsoft Office PowerPoint</Application>
  <PresentationFormat>Экран (4:3)</PresentationFormat>
  <Paragraphs>19</Paragraphs>
  <Slides>19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3" baseType="lpstr">
      <vt:lpstr>Arial</vt:lpstr>
      <vt:lpstr>Arial Black</vt:lpstr>
      <vt:lpstr>Calibri</vt:lpstr>
      <vt:lpstr>Тема Office</vt:lpstr>
      <vt:lpstr>Урок математики  в 1-а классе МБОУ Комаричской СОШ №1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5-2=3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Вин8</cp:lastModifiedBy>
  <cp:revision>13</cp:revision>
  <dcterms:created xsi:type="dcterms:W3CDTF">2013-01-06T18:32:13Z</dcterms:created>
  <dcterms:modified xsi:type="dcterms:W3CDTF">2022-11-09T22:38:48Z</dcterms:modified>
</cp:coreProperties>
</file>