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7" r:id="rId9"/>
    <p:sldId id="268" r:id="rId10"/>
    <p:sldId id="264" r:id="rId11"/>
    <p:sldId id="266" r:id="rId12"/>
    <p:sldId id="278" r:id="rId13"/>
    <p:sldId id="272" r:id="rId14"/>
    <p:sldId id="269" r:id="rId15"/>
    <p:sldId id="270" r:id="rId16"/>
    <p:sldId id="271" r:id="rId17"/>
    <p:sldId id="273" r:id="rId18"/>
    <p:sldId id="281" r:id="rId19"/>
    <p:sldId id="284" r:id="rId20"/>
    <p:sldId id="282" r:id="rId21"/>
    <p:sldId id="265" r:id="rId22"/>
    <p:sldId id="280" r:id="rId23"/>
    <p:sldId id="274" r:id="rId24"/>
    <p:sldId id="283" r:id="rId25"/>
    <p:sldId id="279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6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7BC7C0-8DCA-489B-9C9A-1F9D070F2C98}" type="doc">
      <dgm:prSet loTypeId="urn:microsoft.com/office/officeart/2005/8/layout/target3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734EFD4D-E190-4FF6-8A50-BDFAB51688D0}">
      <dgm:prSet phldrT="[Текст]" custT="1"/>
      <dgm:spPr/>
      <dgm:t>
        <a:bodyPr/>
        <a:lstStyle/>
        <a:p>
          <a:pPr algn="ctr"/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уточнение, систематизация и углубление знаний о растениях, животных и природных явлениях родного края;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CC2A72-7A20-4324-8296-B77C38E816F8}" type="parTrans" cxnId="{761E5E18-E33B-4654-A105-ECDB61D5D023}">
      <dgm:prSet/>
      <dgm:spPr/>
      <dgm:t>
        <a:bodyPr/>
        <a:lstStyle/>
        <a:p>
          <a:pPr algn="ctr"/>
          <a:endParaRPr lang="ru-RU"/>
        </a:p>
      </dgm:t>
    </dgm:pt>
    <dgm:pt modelId="{1C09D9AD-E306-48B7-B671-FA361C15C53B}" type="sibTrans" cxnId="{761E5E18-E33B-4654-A105-ECDB61D5D023}">
      <dgm:prSet/>
      <dgm:spPr/>
      <dgm:t>
        <a:bodyPr/>
        <a:lstStyle/>
        <a:p>
          <a:pPr algn="ctr"/>
          <a:endParaRPr lang="ru-RU"/>
        </a:p>
      </dgm:t>
    </dgm:pt>
    <dgm:pt modelId="{2A49722C-7BC4-495B-AFF8-5DFC93053283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400" dirty="0" smtClean="0"/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представлений о причинно-следственных связях внутри природного комплекса</a:t>
          </a:r>
        </a:p>
        <a:p>
          <a:pPr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3268E67-A243-4E2C-AAF0-96380EF91347}" type="parTrans" cxnId="{D8F093F1-7E28-4208-8129-02DC674E28FA}">
      <dgm:prSet/>
      <dgm:spPr/>
      <dgm:t>
        <a:bodyPr/>
        <a:lstStyle/>
        <a:p>
          <a:pPr algn="ctr"/>
          <a:endParaRPr lang="ru-RU"/>
        </a:p>
      </dgm:t>
    </dgm:pt>
    <dgm:pt modelId="{375791F3-2E92-463C-8CFE-83EF72780E45}" type="sibTrans" cxnId="{D8F093F1-7E28-4208-8129-02DC674E28FA}">
      <dgm:prSet/>
      <dgm:spPr/>
      <dgm:t>
        <a:bodyPr/>
        <a:lstStyle/>
        <a:p>
          <a:pPr algn="ctr"/>
          <a:endParaRPr lang="ru-RU"/>
        </a:p>
      </dgm:t>
    </dgm:pt>
    <dgm:pt modelId="{539B22AF-9D1B-4941-B8F3-EF733F2C80E6}">
      <dgm:prSet custT="1"/>
      <dgm:spPr/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расширение представлений о многообразии растительного и животного мира разных климатических зон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E203804-433F-4976-A3CE-202D79E74261}" type="parTrans" cxnId="{7F1DD1C3-6C1C-49DE-BF75-4408B4DB5CA8}">
      <dgm:prSet/>
      <dgm:spPr/>
      <dgm:t>
        <a:bodyPr/>
        <a:lstStyle/>
        <a:p>
          <a:endParaRPr lang="ru-RU"/>
        </a:p>
      </dgm:t>
    </dgm:pt>
    <dgm:pt modelId="{4DDCE3C7-C2B9-4F7E-925E-FCC46A83230D}" type="sibTrans" cxnId="{7F1DD1C3-6C1C-49DE-BF75-4408B4DB5CA8}">
      <dgm:prSet/>
      <dgm:spPr/>
      <dgm:t>
        <a:bodyPr/>
        <a:lstStyle/>
        <a:p>
          <a:endParaRPr lang="ru-RU"/>
        </a:p>
      </dgm:t>
    </dgm:pt>
    <dgm:pt modelId="{B6003B1B-3D56-4024-AE7B-D5367DE52B2D}">
      <dgm:prSet custT="1"/>
      <dgm:spPr/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развитие гуманного, эмоционально-доброжелательного и бережного отношения к окружающему миру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8E387AD-6C3C-41DD-A918-48620CDA2EDC}" type="parTrans" cxnId="{0D0D35BF-C091-45AD-957A-735E57B30041}">
      <dgm:prSet/>
      <dgm:spPr/>
      <dgm:t>
        <a:bodyPr/>
        <a:lstStyle/>
        <a:p>
          <a:endParaRPr lang="ru-RU"/>
        </a:p>
      </dgm:t>
    </dgm:pt>
    <dgm:pt modelId="{D0B4D5F2-5605-438A-9E80-E35FA99958B8}" type="sibTrans" cxnId="{0D0D35BF-C091-45AD-957A-735E57B30041}">
      <dgm:prSet/>
      <dgm:spPr/>
      <dgm:t>
        <a:bodyPr/>
        <a:lstStyle/>
        <a:p>
          <a:endParaRPr lang="ru-RU"/>
        </a:p>
      </dgm:t>
    </dgm:pt>
    <dgm:pt modelId="{6FBC469A-8DE6-431B-8EDF-C1BD19927A9D}">
      <dgm:prSet custT="1"/>
      <dgm:spPr/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привлечение воспитанников к деятельности, в процессе которой они сами изыскивает новые знания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3377A88-464D-401B-A4EC-9C144F388362}" type="parTrans" cxnId="{C3D8ABB3-0751-4DF3-B4D0-A040E73243ED}">
      <dgm:prSet/>
      <dgm:spPr/>
      <dgm:t>
        <a:bodyPr/>
        <a:lstStyle/>
        <a:p>
          <a:endParaRPr lang="ru-RU"/>
        </a:p>
      </dgm:t>
    </dgm:pt>
    <dgm:pt modelId="{B66B4F09-6192-43CB-9090-BF1BDCAC001A}" type="sibTrans" cxnId="{C3D8ABB3-0751-4DF3-B4D0-A040E73243ED}">
      <dgm:prSet/>
      <dgm:spPr/>
      <dgm:t>
        <a:bodyPr/>
        <a:lstStyle/>
        <a:p>
          <a:endParaRPr lang="ru-RU"/>
        </a:p>
      </dgm:t>
    </dgm:pt>
    <dgm:pt modelId="{03903D20-BCDC-4DE8-AF37-FAF15233ADEC}" type="pres">
      <dgm:prSet presAssocID="{5E7BC7C0-8DCA-489B-9C9A-1F9D070F2C9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FE317F1-0414-4A8A-9A21-E6752F43D88D}" type="pres">
      <dgm:prSet presAssocID="{734EFD4D-E190-4FF6-8A50-BDFAB51688D0}" presName="circle1" presStyleLbl="node1" presStyleIdx="0" presStyleCnt="5"/>
      <dgm:spPr/>
    </dgm:pt>
    <dgm:pt modelId="{0840B19E-0E8B-4B44-9F1F-F2E37DEF1E8E}" type="pres">
      <dgm:prSet presAssocID="{734EFD4D-E190-4FF6-8A50-BDFAB51688D0}" presName="space" presStyleCnt="0"/>
      <dgm:spPr/>
    </dgm:pt>
    <dgm:pt modelId="{BBA5EAC9-A838-4888-AD34-1B93B5272C31}" type="pres">
      <dgm:prSet presAssocID="{734EFD4D-E190-4FF6-8A50-BDFAB51688D0}" presName="rect1" presStyleLbl="alignAcc1" presStyleIdx="0" presStyleCnt="5"/>
      <dgm:spPr/>
      <dgm:t>
        <a:bodyPr/>
        <a:lstStyle/>
        <a:p>
          <a:endParaRPr lang="ru-RU"/>
        </a:p>
      </dgm:t>
    </dgm:pt>
    <dgm:pt modelId="{95E3BDB0-BEC2-43A8-8C88-A6A00CF60F80}" type="pres">
      <dgm:prSet presAssocID="{2A49722C-7BC4-495B-AFF8-5DFC93053283}" presName="vertSpace2" presStyleLbl="node1" presStyleIdx="0" presStyleCnt="5"/>
      <dgm:spPr/>
    </dgm:pt>
    <dgm:pt modelId="{70F8313C-A95B-4E09-A6D0-8381875C4215}" type="pres">
      <dgm:prSet presAssocID="{2A49722C-7BC4-495B-AFF8-5DFC93053283}" presName="circle2" presStyleLbl="node1" presStyleIdx="1" presStyleCnt="5"/>
      <dgm:spPr/>
    </dgm:pt>
    <dgm:pt modelId="{193E10FE-CE62-46FE-8723-9AA1523B3464}" type="pres">
      <dgm:prSet presAssocID="{2A49722C-7BC4-495B-AFF8-5DFC93053283}" presName="rect2" presStyleLbl="alignAcc1" presStyleIdx="1" presStyleCnt="5"/>
      <dgm:spPr/>
      <dgm:t>
        <a:bodyPr/>
        <a:lstStyle/>
        <a:p>
          <a:endParaRPr lang="ru-RU"/>
        </a:p>
      </dgm:t>
    </dgm:pt>
    <dgm:pt modelId="{C61D5638-4790-4757-B79B-5544F0451010}" type="pres">
      <dgm:prSet presAssocID="{539B22AF-9D1B-4941-B8F3-EF733F2C80E6}" presName="vertSpace3" presStyleLbl="node1" presStyleIdx="1" presStyleCnt="5"/>
      <dgm:spPr/>
    </dgm:pt>
    <dgm:pt modelId="{6E04E2DF-995B-4574-BBB0-C5E4B0249444}" type="pres">
      <dgm:prSet presAssocID="{539B22AF-9D1B-4941-B8F3-EF733F2C80E6}" presName="circle3" presStyleLbl="node1" presStyleIdx="2" presStyleCnt="5"/>
      <dgm:spPr/>
    </dgm:pt>
    <dgm:pt modelId="{69DE2870-E252-4589-A8A5-ECCA6EBA176A}" type="pres">
      <dgm:prSet presAssocID="{539B22AF-9D1B-4941-B8F3-EF733F2C80E6}" presName="rect3" presStyleLbl="alignAcc1" presStyleIdx="2" presStyleCnt="5"/>
      <dgm:spPr/>
      <dgm:t>
        <a:bodyPr/>
        <a:lstStyle/>
        <a:p>
          <a:endParaRPr lang="ru-RU"/>
        </a:p>
      </dgm:t>
    </dgm:pt>
    <dgm:pt modelId="{E4866CDA-74D7-449F-81E5-64D296394554}" type="pres">
      <dgm:prSet presAssocID="{B6003B1B-3D56-4024-AE7B-D5367DE52B2D}" presName="vertSpace4" presStyleLbl="node1" presStyleIdx="2" presStyleCnt="5"/>
      <dgm:spPr/>
    </dgm:pt>
    <dgm:pt modelId="{2D291D03-7E20-4A62-978D-EF59F8B2CE24}" type="pres">
      <dgm:prSet presAssocID="{B6003B1B-3D56-4024-AE7B-D5367DE52B2D}" presName="circle4" presStyleLbl="node1" presStyleIdx="3" presStyleCnt="5"/>
      <dgm:spPr/>
    </dgm:pt>
    <dgm:pt modelId="{5CFBA132-DB73-4ED9-91DD-BEADCE83647D}" type="pres">
      <dgm:prSet presAssocID="{B6003B1B-3D56-4024-AE7B-D5367DE52B2D}" presName="rect4" presStyleLbl="alignAcc1" presStyleIdx="3" presStyleCnt="5"/>
      <dgm:spPr/>
      <dgm:t>
        <a:bodyPr/>
        <a:lstStyle/>
        <a:p>
          <a:endParaRPr lang="ru-RU"/>
        </a:p>
      </dgm:t>
    </dgm:pt>
    <dgm:pt modelId="{745AA2FA-5C70-40A8-868D-93ADDDAF705F}" type="pres">
      <dgm:prSet presAssocID="{6FBC469A-8DE6-431B-8EDF-C1BD19927A9D}" presName="vertSpace5" presStyleLbl="node1" presStyleIdx="3" presStyleCnt="5"/>
      <dgm:spPr/>
    </dgm:pt>
    <dgm:pt modelId="{D362F8AB-702A-41A1-93DE-B10F8B817E1B}" type="pres">
      <dgm:prSet presAssocID="{6FBC469A-8DE6-431B-8EDF-C1BD19927A9D}" presName="circle5" presStyleLbl="node1" presStyleIdx="4" presStyleCnt="5"/>
      <dgm:spPr/>
    </dgm:pt>
    <dgm:pt modelId="{FFFEFC59-C8CE-47F6-97B4-876D94961EEF}" type="pres">
      <dgm:prSet presAssocID="{6FBC469A-8DE6-431B-8EDF-C1BD19927A9D}" presName="rect5" presStyleLbl="alignAcc1" presStyleIdx="4" presStyleCnt="5"/>
      <dgm:spPr/>
      <dgm:t>
        <a:bodyPr/>
        <a:lstStyle/>
        <a:p>
          <a:endParaRPr lang="ru-RU"/>
        </a:p>
      </dgm:t>
    </dgm:pt>
    <dgm:pt modelId="{2C32D30B-CA33-4EE7-AC44-82EE1247F4AC}" type="pres">
      <dgm:prSet presAssocID="{734EFD4D-E190-4FF6-8A50-BDFAB51688D0}" presName="rect1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A2230B-8AD8-41C9-99E5-09F41916E849}" type="pres">
      <dgm:prSet presAssocID="{2A49722C-7BC4-495B-AFF8-5DFC93053283}" presName="rect2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4377D4-9E6A-4BFE-9563-B36A72594E7A}" type="pres">
      <dgm:prSet presAssocID="{539B22AF-9D1B-4941-B8F3-EF733F2C80E6}" presName="rect3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9DE082-6251-42D2-B1BA-6C155A14EFFC}" type="pres">
      <dgm:prSet presAssocID="{B6003B1B-3D56-4024-AE7B-D5367DE52B2D}" presName="rect4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02A655-5CE9-4B92-9204-C0D8F89FCA58}" type="pres">
      <dgm:prSet presAssocID="{6FBC469A-8DE6-431B-8EDF-C1BD19927A9D}" presName="rect5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3D8ABB3-0751-4DF3-B4D0-A040E73243ED}" srcId="{5E7BC7C0-8DCA-489B-9C9A-1F9D070F2C98}" destId="{6FBC469A-8DE6-431B-8EDF-C1BD19927A9D}" srcOrd="4" destOrd="0" parTransId="{A3377A88-464D-401B-A4EC-9C144F388362}" sibTransId="{B66B4F09-6192-43CB-9090-BF1BDCAC001A}"/>
    <dgm:cxn modelId="{761E5E18-E33B-4654-A105-ECDB61D5D023}" srcId="{5E7BC7C0-8DCA-489B-9C9A-1F9D070F2C98}" destId="{734EFD4D-E190-4FF6-8A50-BDFAB51688D0}" srcOrd="0" destOrd="0" parTransId="{BCCC2A72-7A20-4324-8296-B77C38E816F8}" sibTransId="{1C09D9AD-E306-48B7-B671-FA361C15C53B}"/>
    <dgm:cxn modelId="{63CE4D2D-28E2-4E06-99D3-23164FB9DDBA}" type="presOf" srcId="{734EFD4D-E190-4FF6-8A50-BDFAB51688D0}" destId="{BBA5EAC9-A838-4888-AD34-1B93B5272C31}" srcOrd="0" destOrd="0" presId="urn:microsoft.com/office/officeart/2005/8/layout/target3"/>
    <dgm:cxn modelId="{71D98339-ED5A-4475-B09E-3E9EB155EF83}" type="presOf" srcId="{734EFD4D-E190-4FF6-8A50-BDFAB51688D0}" destId="{2C32D30B-CA33-4EE7-AC44-82EE1247F4AC}" srcOrd="1" destOrd="0" presId="urn:microsoft.com/office/officeart/2005/8/layout/target3"/>
    <dgm:cxn modelId="{7C86402B-F7C9-42A0-A200-E8D36BF64D6A}" type="presOf" srcId="{B6003B1B-3D56-4024-AE7B-D5367DE52B2D}" destId="{729DE082-6251-42D2-B1BA-6C155A14EFFC}" srcOrd="1" destOrd="0" presId="urn:microsoft.com/office/officeart/2005/8/layout/target3"/>
    <dgm:cxn modelId="{3D0F35D6-3A63-4AEE-ACAA-B1FF70400DB8}" type="presOf" srcId="{B6003B1B-3D56-4024-AE7B-D5367DE52B2D}" destId="{5CFBA132-DB73-4ED9-91DD-BEADCE83647D}" srcOrd="0" destOrd="0" presId="urn:microsoft.com/office/officeart/2005/8/layout/target3"/>
    <dgm:cxn modelId="{0783D23E-D3F4-481A-9ABD-4D9EFEA45DB7}" type="presOf" srcId="{2A49722C-7BC4-495B-AFF8-5DFC93053283}" destId="{D8A2230B-8AD8-41C9-99E5-09F41916E849}" srcOrd="1" destOrd="0" presId="urn:microsoft.com/office/officeart/2005/8/layout/target3"/>
    <dgm:cxn modelId="{74560439-02BA-44C3-82EA-750A7AE6DBA1}" type="presOf" srcId="{2A49722C-7BC4-495B-AFF8-5DFC93053283}" destId="{193E10FE-CE62-46FE-8723-9AA1523B3464}" srcOrd="0" destOrd="0" presId="urn:microsoft.com/office/officeart/2005/8/layout/target3"/>
    <dgm:cxn modelId="{A101BF63-A754-4138-BBC1-36A27843608B}" type="presOf" srcId="{539B22AF-9D1B-4941-B8F3-EF733F2C80E6}" destId="{69DE2870-E252-4589-A8A5-ECCA6EBA176A}" srcOrd="0" destOrd="0" presId="urn:microsoft.com/office/officeart/2005/8/layout/target3"/>
    <dgm:cxn modelId="{0D0D35BF-C091-45AD-957A-735E57B30041}" srcId="{5E7BC7C0-8DCA-489B-9C9A-1F9D070F2C98}" destId="{B6003B1B-3D56-4024-AE7B-D5367DE52B2D}" srcOrd="3" destOrd="0" parTransId="{88E387AD-6C3C-41DD-A918-48620CDA2EDC}" sibTransId="{D0B4D5F2-5605-438A-9E80-E35FA99958B8}"/>
    <dgm:cxn modelId="{96E656BA-75E2-4F27-87D4-E29E147DCDC0}" type="presOf" srcId="{6FBC469A-8DE6-431B-8EDF-C1BD19927A9D}" destId="{3D02A655-5CE9-4B92-9204-C0D8F89FCA58}" srcOrd="1" destOrd="0" presId="urn:microsoft.com/office/officeart/2005/8/layout/target3"/>
    <dgm:cxn modelId="{AF82C3E8-A8C0-4662-A4CF-F49F02B885EF}" type="presOf" srcId="{6FBC469A-8DE6-431B-8EDF-C1BD19927A9D}" destId="{FFFEFC59-C8CE-47F6-97B4-876D94961EEF}" srcOrd="0" destOrd="0" presId="urn:microsoft.com/office/officeart/2005/8/layout/target3"/>
    <dgm:cxn modelId="{7F1DD1C3-6C1C-49DE-BF75-4408B4DB5CA8}" srcId="{5E7BC7C0-8DCA-489B-9C9A-1F9D070F2C98}" destId="{539B22AF-9D1B-4941-B8F3-EF733F2C80E6}" srcOrd="2" destOrd="0" parTransId="{FE203804-433F-4976-A3CE-202D79E74261}" sibTransId="{4DDCE3C7-C2B9-4F7E-925E-FCC46A83230D}"/>
    <dgm:cxn modelId="{81E21C89-2E61-44CA-976B-F8BE0E238971}" type="presOf" srcId="{539B22AF-9D1B-4941-B8F3-EF733F2C80E6}" destId="{8E4377D4-9E6A-4BFE-9563-B36A72594E7A}" srcOrd="1" destOrd="0" presId="urn:microsoft.com/office/officeart/2005/8/layout/target3"/>
    <dgm:cxn modelId="{D8F093F1-7E28-4208-8129-02DC674E28FA}" srcId="{5E7BC7C0-8DCA-489B-9C9A-1F9D070F2C98}" destId="{2A49722C-7BC4-495B-AFF8-5DFC93053283}" srcOrd="1" destOrd="0" parTransId="{83268E67-A243-4E2C-AAF0-96380EF91347}" sibTransId="{375791F3-2E92-463C-8CFE-83EF72780E45}"/>
    <dgm:cxn modelId="{7B9A93E6-D717-418E-A827-807D6DB2788F}" type="presOf" srcId="{5E7BC7C0-8DCA-489B-9C9A-1F9D070F2C98}" destId="{03903D20-BCDC-4DE8-AF37-FAF15233ADEC}" srcOrd="0" destOrd="0" presId="urn:microsoft.com/office/officeart/2005/8/layout/target3"/>
    <dgm:cxn modelId="{BD5E9A0A-96A9-4F17-AA75-AE917B7D5403}" type="presParOf" srcId="{03903D20-BCDC-4DE8-AF37-FAF15233ADEC}" destId="{9FE317F1-0414-4A8A-9A21-E6752F43D88D}" srcOrd="0" destOrd="0" presId="urn:microsoft.com/office/officeart/2005/8/layout/target3"/>
    <dgm:cxn modelId="{FA103DA4-F01F-44CD-BF6B-E3DC1DBF27AB}" type="presParOf" srcId="{03903D20-BCDC-4DE8-AF37-FAF15233ADEC}" destId="{0840B19E-0E8B-4B44-9F1F-F2E37DEF1E8E}" srcOrd="1" destOrd="0" presId="urn:microsoft.com/office/officeart/2005/8/layout/target3"/>
    <dgm:cxn modelId="{A278A50F-59F7-4D2C-8A02-E50E5D95CC91}" type="presParOf" srcId="{03903D20-BCDC-4DE8-AF37-FAF15233ADEC}" destId="{BBA5EAC9-A838-4888-AD34-1B93B5272C31}" srcOrd="2" destOrd="0" presId="urn:microsoft.com/office/officeart/2005/8/layout/target3"/>
    <dgm:cxn modelId="{AA73773C-2491-4DAA-B8F7-EEEB8DD79F1B}" type="presParOf" srcId="{03903D20-BCDC-4DE8-AF37-FAF15233ADEC}" destId="{95E3BDB0-BEC2-43A8-8C88-A6A00CF60F80}" srcOrd="3" destOrd="0" presId="urn:microsoft.com/office/officeart/2005/8/layout/target3"/>
    <dgm:cxn modelId="{232F638B-0EF2-47B7-8221-D59892D5E9CC}" type="presParOf" srcId="{03903D20-BCDC-4DE8-AF37-FAF15233ADEC}" destId="{70F8313C-A95B-4E09-A6D0-8381875C4215}" srcOrd="4" destOrd="0" presId="urn:microsoft.com/office/officeart/2005/8/layout/target3"/>
    <dgm:cxn modelId="{47F3078A-2CC7-48E8-B2F9-A6FE134FB005}" type="presParOf" srcId="{03903D20-BCDC-4DE8-AF37-FAF15233ADEC}" destId="{193E10FE-CE62-46FE-8723-9AA1523B3464}" srcOrd="5" destOrd="0" presId="urn:microsoft.com/office/officeart/2005/8/layout/target3"/>
    <dgm:cxn modelId="{3845F790-A809-491E-8193-40CE51A6FFD1}" type="presParOf" srcId="{03903D20-BCDC-4DE8-AF37-FAF15233ADEC}" destId="{C61D5638-4790-4757-B79B-5544F0451010}" srcOrd="6" destOrd="0" presId="urn:microsoft.com/office/officeart/2005/8/layout/target3"/>
    <dgm:cxn modelId="{9A5CC767-84B8-47DB-8EAD-94AAE777FB2A}" type="presParOf" srcId="{03903D20-BCDC-4DE8-AF37-FAF15233ADEC}" destId="{6E04E2DF-995B-4574-BBB0-C5E4B0249444}" srcOrd="7" destOrd="0" presId="urn:microsoft.com/office/officeart/2005/8/layout/target3"/>
    <dgm:cxn modelId="{0B08C596-84D7-490F-ADBD-109216076A10}" type="presParOf" srcId="{03903D20-BCDC-4DE8-AF37-FAF15233ADEC}" destId="{69DE2870-E252-4589-A8A5-ECCA6EBA176A}" srcOrd="8" destOrd="0" presId="urn:microsoft.com/office/officeart/2005/8/layout/target3"/>
    <dgm:cxn modelId="{56055196-2FB8-43F2-8133-2D8DED2B28ED}" type="presParOf" srcId="{03903D20-BCDC-4DE8-AF37-FAF15233ADEC}" destId="{E4866CDA-74D7-449F-81E5-64D296394554}" srcOrd="9" destOrd="0" presId="urn:microsoft.com/office/officeart/2005/8/layout/target3"/>
    <dgm:cxn modelId="{AC1D694F-C2FB-436E-B0F7-CD95E5A12637}" type="presParOf" srcId="{03903D20-BCDC-4DE8-AF37-FAF15233ADEC}" destId="{2D291D03-7E20-4A62-978D-EF59F8B2CE24}" srcOrd="10" destOrd="0" presId="urn:microsoft.com/office/officeart/2005/8/layout/target3"/>
    <dgm:cxn modelId="{F7B36CC3-06D8-4ECE-8F42-F75EB291A8B2}" type="presParOf" srcId="{03903D20-BCDC-4DE8-AF37-FAF15233ADEC}" destId="{5CFBA132-DB73-4ED9-91DD-BEADCE83647D}" srcOrd="11" destOrd="0" presId="urn:microsoft.com/office/officeart/2005/8/layout/target3"/>
    <dgm:cxn modelId="{9028F236-1851-44CF-BD65-AA8DA7534AF8}" type="presParOf" srcId="{03903D20-BCDC-4DE8-AF37-FAF15233ADEC}" destId="{745AA2FA-5C70-40A8-868D-93ADDDAF705F}" srcOrd="12" destOrd="0" presId="urn:microsoft.com/office/officeart/2005/8/layout/target3"/>
    <dgm:cxn modelId="{C9B477CD-F6C4-4F67-AC93-3720458D9DE2}" type="presParOf" srcId="{03903D20-BCDC-4DE8-AF37-FAF15233ADEC}" destId="{D362F8AB-702A-41A1-93DE-B10F8B817E1B}" srcOrd="13" destOrd="0" presId="urn:microsoft.com/office/officeart/2005/8/layout/target3"/>
    <dgm:cxn modelId="{BB0C2E5B-0F2F-41F2-9346-D49A376E87CE}" type="presParOf" srcId="{03903D20-BCDC-4DE8-AF37-FAF15233ADEC}" destId="{FFFEFC59-C8CE-47F6-97B4-876D94961EEF}" srcOrd="14" destOrd="0" presId="urn:microsoft.com/office/officeart/2005/8/layout/target3"/>
    <dgm:cxn modelId="{EB9096D0-8C40-416A-96EC-5C098B829D34}" type="presParOf" srcId="{03903D20-BCDC-4DE8-AF37-FAF15233ADEC}" destId="{2C32D30B-CA33-4EE7-AC44-82EE1247F4AC}" srcOrd="15" destOrd="0" presId="urn:microsoft.com/office/officeart/2005/8/layout/target3"/>
    <dgm:cxn modelId="{2E58D50C-7D87-4968-B0FA-159864386279}" type="presParOf" srcId="{03903D20-BCDC-4DE8-AF37-FAF15233ADEC}" destId="{D8A2230B-8AD8-41C9-99E5-09F41916E849}" srcOrd="16" destOrd="0" presId="urn:microsoft.com/office/officeart/2005/8/layout/target3"/>
    <dgm:cxn modelId="{14E6C789-1312-4C71-902B-030C1B290F44}" type="presParOf" srcId="{03903D20-BCDC-4DE8-AF37-FAF15233ADEC}" destId="{8E4377D4-9E6A-4BFE-9563-B36A72594E7A}" srcOrd="17" destOrd="0" presId="urn:microsoft.com/office/officeart/2005/8/layout/target3"/>
    <dgm:cxn modelId="{2B985A64-6E31-4AE6-AD70-042EA81D78BC}" type="presParOf" srcId="{03903D20-BCDC-4DE8-AF37-FAF15233ADEC}" destId="{729DE082-6251-42D2-B1BA-6C155A14EFFC}" srcOrd="18" destOrd="0" presId="urn:microsoft.com/office/officeart/2005/8/layout/target3"/>
    <dgm:cxn modelId="{49C343E5-4397-40D5-A20A-01B5AB75C4F9}" type="presParOf" srcId="{03903D20-BCDC-4DE8-AF37-FAF15233ADEC}" destId="{3D02A655-5CE9-4B92-9204-C0D8F89FCA58}" srcOrd="1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A7D4F90-0E90-4448-95DF-95641F2B7007}" type="doc">
      <dgm:prSet loTypeId="urn:microsoft.com/office/officeart/2005/8/layout/hierarchy2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0FAD973-461F-401B-A557-7E387891A51D}">
      <dgm:prSet phldrT="[Текст]"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МЕТОДЫ  ОЗНАКОМЛЕНИЯ ДОШКОЛЬНИКОВ С ЭКОЛОГИЕЙ В МБДОУ «ДЕТСКИЙ САД №36 «СКАЗОЧКА»</a:t>
          </a:r>
          <a:endParaRPr lang="ru-RU" sz="1800" dirty="0"/>
        </a:p>
      </dgm:t>
    </dgm:pt>
    <dgm:pt modelId="{CCD3A523-F9AD-4BF8-9EAF-0A1D7ED64A73}" type="parTrans" cxnId="{B9A2471D-3DB0-40A4-A213-B34676948956}">
      <dgm:prSet/>
      <dgm:spPr/>
      <dgm:t>
        <a:bodyPr/>
        <a:lstStyle/>
        <a:p>
          <a:endParaRPr lang="ru-RU"/>
        </a:p>
      </dgm:t>
    </dgm:pt>
    <dgm:pt modelId="{C9FC0ED0-DAAE-4B31-84F5-F5269CED129E}" type="sibTrans" cxnId="{B9A2471D-3DB0-40A4-A213-B34676948956}">
      <dgm:prSet/>
      <dgm:spPr/>
      <dgm:t>
        <a:bodyPr/>
        <a:lstStyle/>
        <a:p>
          <a:endParaRPr lang="ru-RU"/>
        </a:p>
      </dgm:t>
    </dgm:pt>
    <dgm:pt modelId="{79FA0EDA-223E-4430-897C-3F812B7431D4}">
      <dgm:prSet phldrT="[Текст]" custT="1"/>
      <dgm:spPr/>
      <dgm:t>
        <a:bodyPr/>
        <a:lstStyle/>
        <a:p>
          <a:r>
            <a:rPr lang="ru-RU" sz="1400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Взаимодействие с социальными партнерами</a:t>
          </a:r>
          <a:endParaRPr lang="ru-RU" sz="1400" b="1" dirty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40845AA-1736-4DF6-B547-2042D6EE4AC7}" type="parTrans" cxnId="{561A4A01-7B25-45B7-A9C7-2BDC530EBC3E}">
      <dgm:prSet/>
      <dgm:spPr/>
      <dgm:t>
        <a:bodyPr/>
        <a:lstStyle/>
        <a:p>
          <a:endParaRPr lang="ru-RU"/>
        </a:p>
      </dgm:t>
    </dgm:pt>
    <dgm:pt modelId="{5AAF1398-8102-4B57-BFC1-B38B302640A4}" type="sibTrans" cxnId="{561A4A01-7B25-45B7-A9C7-2BDC530EBC3E}">
      <dgm:prSet/>
      <dgm:spPr/>
      <dgm:t>
        <a:bodyPr/>
        <a:lstStyle/>
        <a:p>
          <a:endParaRPr lang="ru-RU"/>
        </a:p>
      </dgm:t>
    </dgm:pt>
    <dgm:pt modelId="{D6CEDAA9-4B69-4C42-BA2A-E34A9F64505C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Использование тематического пространства 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6AE95B9-1509-4DEC-AC68-B1E01EDC17DB}" type="parTrans" cxnId="{B8D6D28F-CF40-49D0-82FA-25FF2258D6EF}">
      <dgm:prSet/>
      <dgm:spPr/>
      <dgm:t>
        <a:bodyPr/>
        <a:lstStyle/>
        <a:p>
          <a:endParaRPr lang="ru-RU"/>
        </a:p>
      </dgm:t>
    </dgm:pt>
    <dgm:pt modelId="{A2CD3352-807D-4565-B560-EFD2EFC48C78}" type="sibTrans" cxnId="{B8D6D28F-CF40-49D0-82FA-25FF2258D6EF}">
      <dgm:prSet/>
      <dgm:spPr/>
      <dgm:t>
        <a:bodyPr/>
        <a:lstStyle/>
        <a:p>
          <a:endParaRPr lang="ru-RU"/>
        </a:p>
      </dgm:t>
    </dgm:pt>
    <dgm:pt modelId="{7C989FC7-85B5-4724-82F6-FBCD5D30A6AE}">
      <dgm:prSet phldrT="[Текст]" custT="1"/>
      <dgm:spPr/>
      <dgm:t>
        <a:bodyPr/>
        <a:lstStyle/>
        <a:p>
          <a:pPr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Природоохранные акции 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56700C5-F179-4EE2-8F9B-CE3B76F2F53E}" type="parTrans" cxnId="{1366CB0A-A716-43F0-9A50-30498BFDD919}">
      <dgm:prSet/>
      <dgm:spPr/>
      <dgm:t>
        <a:bodyPr/>
        <a:lstStyle/>
        <a:p>
          <a:endParaRPr lang="ru-RU"/>
        </a:p>
      </dgm:t>
    </dgm:pt>
    <dgm:pt modelId="{7C332A52-3A0F-4ACB-AAD7-379FDAEDAC59}" type="sibTrans" cxnId="{1366CB0A-A716-43F0-9A50-30498BFDD919}">
      <dgm:prSet/>
      <dgm:spPr/>
      <dgm:t>
        <a:bodyPr/>
        <a:lstStyle/>
        <a:p>
          <a:endParaRPr lang="ru-RU"/>
        </a:p>
      </dgm:t>
    </dgm:pt>
    <dgm:pt modelId="{B77FD821-B4EB-43D7-B520-17DB9595456F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Проектная деятельность</a:t>
          </a:r>
          <a:endParaRPr lang="ru-RU" sz="1400" dirty="0"/>
        </a:p>
      </dgm:t>
    </dgm:pt>
    <dgm:pt modelId="{40E8D4A1-4C20-4BF3-A529-E39E1F8F574D}" type="parTrans" cxnId="{3906C63B-C788-451E-822E-8E62EB6D1E43}">
      <dgm:prSet/>
      <dgm:spPr/>
      <dgm:t>
        <a:bodyPr/>
        <a:lstStyle/>
        <a:p>
          <a:endParaRPr lang="ru-RU"/>
        </a:p>
      </dgm:t>
    </dgm:pt>
    <dgm:pt modelId="{7635B20F-5FA9-4196-BDEF-C0836BEF024D}" type="sibTrans" cxnId="{3906C63B-C788-451E-822E-8E62EB6D1E43}">
      <dgm:prSet/>
      <dgm:spPr/>
      <dgm:t>
        <a:bodyPr/>
        <a:lstStyle/>
        <a:p>
          <a:endParaRPr lang="ru-RU"/>
        </a:p>
      </dgm:t>
    </dgm:pt>
    <dgm:pt modelId="{610BA56C-EFFA-4C80-BB53-FC293833FEFD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Традиционные методы ознакомления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1A4DC1F-AA28-4924-8338-F14C293DAB57}" type="parTrans" cxnId="{B2848E79-B0F4-4B00-977C-CF207145D7C4}">
      <dgm:prSet/>
      <dgm:spPr/>
      <dgm:t>
        <a:bodyPr/>
        <a:lstStyle/>
        <a:p>
          <a:endParaRPr lang="ru-RU"/>
        </a:p>
      </dgm:t>
    </dgm:pt>
    <dgm:pt modelId="{26BD1E35-CA01-4C18-A533-B83ABD00A0C5}" type="sibTrans" cxnId="{B2848E79-B0F4-4B00-977C-CF207145D7C4}">
      <dgm:prSet/>
      <dgm:spPr/>
      <dgm:t>
        <a:bodyPr/>
        <a:lstStyle/>
        <a:p>
          <a:endParaRPr lang="ru-RU"/>
        </a:p>
      </dgm:t>
    </dgm:pt>
    <dgm:pt modelId="{45FC284B-EA7B-436F-94DE-0C17E3E33A6C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Использование инновационных технологий</a:t>
          </a:r>
        </a:p>
        <a:p>
          <a:endParaRPr lang="ru-RU" sz="800" dirty="0"/>
        </a:p>
      </dgm:t>
    </dgm:pt>
    <dgm:pt modelId="{AF3BFDD5-0CF1-4F8E-8EEF-DFECC6C5FBF5}" type="parTrans" cxnId="{B23ECF5A-24F3-43A6-9BE7-C7F28F03ADC7}">
      <dgm:prSet/>
      <dgm:spPr/>
      <dgm:t>
        <a:bodyPr/>
        <a:lstStyle/>
        <a:p>
          <a:endParaRPr lang="ru-RU"/>
        </a:p>
      </dgm:t>
    </dgm:pt>
    <dgm:pt modelId="{9453A0AF-85FE-482B-9A15-B0AC92066B9D}" type="sibTrans" cxnId="{B23ECF5A-24F3-43A6-9BE7-C7F28F03ADC7}">
      <dgm:prSet/>
      <dgm:spPr/>
      <dgm:t>
        <a:bodyPr/>
        <a:lstStyle/>
        <a:p>
          <a:endParaRPr lang="ru-RU"/>
        </a:p>
      </dgm:t>
    </dgm:pt>
    <dgm:pt modelId="{2103D096-0FD8-44AE-8150-9D8632C553C8}" type="pres">
      <dgm:prSet presAssocID="{8A7D4F90-0E90-4448-95DF-95641F2B700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56A477-B798-4FD1-8751-ED4DC43D6B9A}" type="pres">
      <dgm:prSet presAssocID="{A0FAD973-461F-401B-A557-7E387891A51D}" presName="root1" presStyleCnt="0"/>
      <dgm:spPr/>
    </dgm:pt>
    <dgm:pt modelId="{98E3F260-291C-420A-8091-EE40B0EC0476}" type="pres">
      <dgm:prSet presAssocID="{A0FAD973-461F-401B-A557-7E387891A51D}" presName="LevelOneTextNode" presStyleLbl="node0" presStyleIdx="0" presStyleCnt="1" custScaleX="289632" custScaleY="3499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E0F55F4-B8E1-45F1-9B26-FED77A6EEE0B}" type="pres">
      <dgm:prSet presAssocID="{A0FAD973-461F-401B-A557-7E387891A51D}" presName="level2hierChild" presStyleCnt="0"/>
      <dgm:spPr/>
    </dgm:pt>
    <dgm:pt modelId="{EA63B07B-630E-4B0C-9114-8D8480BC13D8}" type="pres">
      <dgm:prSet presAssocID="{340845AA-1736-4DF6-B547-2042D6EE4AC7}" presName="conn2-1" presStyleLbl="parChTrans1D2" presStyleIdx="0" presStyleCnt="6"/>
      <dgm:spPr/>
      <dgm:t>
        <a:bodyPr/>
        <a:lstStyle/>
        <a:p>
          <a:endParaRPr lang="ru-RU"/>
        </a:p>
      </dgm:t>
    </dgm:pt>
    <dgm:pt modelId="{30701C9A-2D37-47CF-9F5D-1B18B170599C}" type="pres">
      <dgm:prSet presAssocID="{340845AA-1736-4DF6-B547-2042D6EE4AC7}" presName="connTx" presStyleLbl="parChTrans1D2" presStyleIdx="0" presStyleCnt="6"/>
      <dgm:spPr/>
      <dgm:t>
        <a:bodyPr/>
        <a:lstStyle/>
        <a:p>
          <a:endParaRPr lang="ru-RU"/>
        </a:p>
      </dgm:t>
    </dgm:pt>
    <dgm:pt modelId="{956CA01E-FAEA-4943-8256-1C8369E7D274}" type="pres">
      <dgm:prSet presAssocID="{79FA0EDA-223E-4430-897C-3F812B7431D4}" presName="root2" presStyleCnt="0"/>
      <dgm:spPr/>
    </dgm:pt>
    <dgm:pt modelId="{915B7B9E-FEDA-4DFF-B918-BC7D10FC1350}" type="pres">
      <dgm:prSet presAssocID="{79FA0EDA-223E-4430-897C-3F812B7431D4}" presName="LevelTwoTextNode" presStyleLbl="node2" presStyleIdx="0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F051192-B217-414C-809E-3500C44C2B59}" type="pres">
      <dgm:prSet presAssocID="{79FA0EDA-223E-4430-897C-3F812B7431D4}" presName="level3hierChild" presStyleCnt="0"/>
      <dgm:spPr/>
    </dgm:pt>
    <dgm:pt modelId="{EC935398-C694-4CF3-BB37-9A0355A8D073}" type="pres">
      <dgm:prSet presAssocID="{E6AE95B9-1509-4DEC-AC68-B1E01EDC17DB}" presName="conn2-1" presStyleLbl="parChTrans1D2" presStyleIdx="1" presStyleCnt="6"/>
      <dgm:spPr/>
      <dgm:t>
        <a:bodyPr/>
        <a:lstStyle/>
        <a:p>
          <a:endParaRPr lang="ru-RU"/>
        </a:p>
      </dgm:t>
    </dgm:pt>
    <dgm:pt modelId="{39644DCB-3AD5-4859-B26C-F8F2E8B215CF}" type="pres">
      <dgm:prSet presAssocID="{E6AE95B9-1509-4DEC-AC68-B1E01EDC17DB}" presName="connTx" presStyleLbl="parChTrans1D2" presStyleIdx="1" presStyleCnt="6"/>
      <dgm:spPr/>
      <dgm:t>
        <a:bodyPr/>
        <a:lstStyle/>
        <a:p>
          <a:endParaRPr lang="ru-RU"/>
        </a:p>
      </dgm:t>
    </dgm:pt>
    <dgm:pt modelId="{493E0B95-8C86-4CAE-8EB8-833AD465FD4C}" type="pres">
      <dgm:prSet presAssocID="{D6CEDAA9-4B69-4C42-BA2A-E34A9F64505C}" presName="root2" presStyleCnt="0"/>
      <dgm:spPr/>
    </dgm:pt>
    <dgm:pt modelId="{530745DC-D6DF-4E57-8285-28D183CF9523}" type="pres">
      <dgm:prSet presAssocID="{D6CEDAA9-4B69-4C42-BA2A-E34A9F64505C}" presName="LevelTwoTextNode" presStyleLbl="node2" presStyleIdx="1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154F48A-61E1-4961-B48D-E1C6987383AB}" type="pres">
      <dgm:prSet presAssocID="{D6CEDAA9-4B69-4C42-BA2A-E34A9F64505C}" presName="level3hierChild" presStyleCnt="0"/>
      <dgm:spPr/>
    </dgm:pt>
    <dgm:pt modelId="{8F3316B7-E34C-448F-88A9-8C231DB5A159}" type="pres">
      <dgm:prSet presAssocID="{51A4DC1F-AA28-4924-8338-F14C293DAB57}" presName="conn2-1" presStyleLbl="parChTrans1D2" presStyleIdx="2" presStyleCnt="6"/>
      <dgm:spPr/>
      <dgm:t>
        <a:bodyPr/>
        <a:lstStyle/>
        <a:p>
          <a:endParaRPr lang="ru-RU"/>
        </a:p>
      </dgm:t>
    </dgm:pt>
    <dgm:pt modelId="{180CE546-187F-4D97-ACF6-30EE9C59C494}" type="pres">
      <dgm:prSet presAssocID="{51A4DC1F-AA28-4924-8338-F14C293DAB57}" presName="connTx" presStyleLbl="parChTrans1D2" presStyleIdx="2" presStyleCnt="6"/>
      <dgm:spPr/>
      <dgm:t>
        <a:bodyPr/>
        <a:lstStyle/>
        <a:p>
          <a:endParaRPr lang="ru-RU"/>
        </a:p>
      </dgm:t>
    </dgm:pt>
    <dgm:pt modelId="{C4D7D775-3767-479D-9327-74F7398DC1D0}" type="pres">
      <dgm:prSet presAssocID="{610BA56C-EFFA-4C80-BB53-FC293833FEFD}" presName="root2" presStyleCnt="0"/>
      <dgm:spPr/>
    </dgm:pt>
    <dgm:pt modelId="{270725DB-75BC-49EE-BC75-81050FEAF1C5}" type="pres">
      <dgm:prSet presAssocID="{610BA56C-EFFA-4C80-BB53-FC293833FEFD}" presName="LevelTwoTextNode" presStyleLbl="node2" presStyleIdx="2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FF76734-1BEE-406D-8F59-3A4EB829ADEB}" type="pres">
      <dgm:prSet presAssocID="{610BA56C-EFFA-4C80-BB53-FC293833FEFD}" presName="level3hierChild" presStyleCnt="0"/>
      <dgm:spPr/>
    </dgm:pt>
    <dgm:pt modelId="{339D7A32-6C50-4619-9A75-76E20CE4F9AD}" type="pres">
      <dgm:prSet presAssocID="{E56700C5-F179-4EE2-8F9B-CE3B76F2F53E}" presName="conn2-1" presStyleLbl="parChTrans1D2" presStyleIdx="3" presStyleCnt="6"/>
      <dgm:spPr/>
      <dgm:t>
        <a:bodyPr/>
        <a:lstStyle/>
        <a:p>
          <a:endParaRPr lang="ru-RU"/>
        </a:p>
      </dgm:t>
    </dgm:pt>
    <dgm:pt modelId="{3EF3A9F7-D87F-419E-8114-BFCB2A901E43}" type="pres">
      <dgm:prSet presAssocID="{E56700C5-F179-4EE2-8F9B-CE3B76F2F53E}" presName="connTx" presStyleLbl="parChTrans1D2" presStyleIdx="3" presStyleCnt="6"/>
      <dgm:spPr/>
      <dgm:t>
        <a:bodyPr/>
        <a:lstStyle/>
        <a:p>
          <a:endParaRPr lang="ru-RU"/>
        </a:p>
      </dgm:t>
    </dgm:pt>
    <dgm:pt modelId="{F918A684-67B5-48DB-96CB-2805322802B3}" type="pres">
      <dgm:prSet presAssocID="{7C989FC7-85B5-4724-82F6-FBCD5D30A6AE}" presName="root2" presStyleCnt="0"/>
      <dgm:spPr/>
    </dgm:pt>
    <dgm:pt modelId="{EDA93E5D-4D99-4ACF-B55A-05C936073074}" type="pres">
      <dgm:prSet presAssocID="{7C989FC7-85B5-4724-82F6-FBCD5D30A6AE}" presName="LevelTwoTextNode" presStyleLbl="node2" presStyleIdx="3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6B7CC26-AF4C-499F-AC24-BE871DF6C602}" type="pres">
      <dgm:prSet presAssocID="{7C989FC7-85B5-4724-82F6-FBCD5D30A6AE}" presName="level3hierChild" presStyleCnt="0"/>
      <dgm:spPr/>
    </dgm:pt>
    <dgm:pt modelId="{A9415194-D1AA-4D32-9515-89CEA72E1F95}" type="pres">
      <dgm:prSet presAssocID="{40E8D4A1-4C20-4BF3-A529-E39E1F8F574D}" presName="conn2-1" presStyleLbl="parChTrans1D2" presStyleIdx="4" presStyleCnt="6"/>
      <dgm:spPr/>
      <dgm:t>
        <a:bodyPr/>
        <a:lstStyle/>
        <a:p>
          <a:endParaRPr lang="ru-RU"/>
        </a:p>
      </dgm:t>
    </dgm:pt>
    <dgm:pt modelId="{B585BDE6-3331-48C7-B670-D209084B586D}" type="pres">
      <dgm:prSet presAssocID="{40E8D4A1-4C20-4BF3-A529-E39E1F8F574D}" presName="connTx" presStyleLbl="parChTrans1D2" presStyleIdx="4" presStyleCnt="6"/>
      <dgm:spPr/>
      <dgm:t>
        <a:bodyPr/>
        <a:lstStyle/>
        <a:p>
          <a:endParaRPr lang="ru-RU"/>
        </a:p>
      </dgm:t>
    </dgm:pt>
    <dgm:pt modelId="{11FFE97F-F39E-4567-A2EB-AA30B8E85DF8}" type="pres">
      <dgm:prSet presAssocID="{B77FD821-B4EB-43D7-B520-17DB9595456F}" presName="root2" presStyleCnt="0"/>
      <dgm:spPr/>
    </dgm:pt>
    <dgm:pt modelId="{6C468903-3E3D-439C-9D1F-2437F9EB2D75}" type="pres">
      <dgm:prSet presAssocID="{B77FD821-B4EB-43D7-B520-17DB9595456F}" presName="LevelTwoTextNode" presStyleLbl="node2" presStyleIdx="4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DE71E40-E7D3-4C5B-8EC9-80A14C5F4458}" type="pres">
      <dgm:prSet presAssocID="{B77FD821-B4EB-43D7-B520-17DB9595456F}" presName="level3hierChild" presStyleCnt="0"/>
      <dgm:spPr/>
    </dgm:pt>
    <dgm:pt modelId="{D3A9288F-CBE5-4481-BDFF-F550D5FBD790}" type="pres">
      <dgm:prSet presAssocID="{AF3BFDD5-0CF1-4F8E-8EEF-DFECC6C5FBF5}" presName="conn2-1" presStyleLbl="parChTrans1D2" presStyleIdx="5" presStyleCnt="6"/>
      <dgm:spPr/>
      <dgm:t>
        <a:bodyPr/>
        <a:lstStyle/>
        <a:p>
          <a:endParaRPr lang="ru-RU"/>
        </a:p>
      </dgm:t>
    </dgm:pt>
    <dgm:pt modelId="{B7439B42-5D4C-487A-A763-578B1829FD00}" type="pres">
      <dgm:prSet presAssocID="{AF3BFDD5-0CF1-4F8E-8EEF-DFECC6C5FBF5}" presName="connTx" presStyleLbl="parChTrans1D2" presStyleIdx="5" presStyleCnt="6"/>
      <dgm:spPr/>
      <dgm:t>
        <a:bodyPr/>
        <a:lstStyle/>
        <a:p>
          <a:endParaRPr lang="ru-RU"/>
        </a:p>
      </dgm:t>
    </dgm:pt>
    <dgm:pt modelId="{DACC1266-C0F4-458F-B594-6CB8D9C4AAE0}" type="pres">
      <dgm:prSet presAssocID="{45FC284B-EA7B-436F-94DE-0C17E3E33A6C}" presName="root2" presStyleCnt="0"/>
      <dgm:spPr/>
    </dgm:pt>
    <dgm:pt modelId="{F3217A32-A001-4543-B7EB-1B8F1F324567}" type="pres">
      <dgm:prSet presAssocID="{45FC284B-EA7B-436F-94DE-0C17E3E33A6C}" presName="LevelTwoTextNode" presStyleLbl="node2" presStyleIdx="5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D62CF98-E01C-4061-9CF8-2EC891D47124}" type="pres">
      <dgm:prSet presAssocID="{45FC284B-EA7B-436F-94DE-0C17E3E33A6C}" presName="level3hierChild" presStyleCnt="0"/>
      <dgm:spPr/>
    </dgm:pt>
  </dgm:ptLst>
  <dgm:cxnLst>
    <dgm:cxn modelId="{521ECAAB-3095-4D68-B850-7A147743E56E}" type="presOf" srcId="{AF3BFDD5-0CF1-4F8E-8EEF-DFECC6C5FBF5}" destId="{D3A9288F-CBE5-4481-BDFF-F550D5FBD790}" srcOrd="0" destOrd="0" presId="urn:microsoft.com/office/officeart/2005/8/layout/hierarchy2"/>
    <dgm:cxn modelId="{2E961636-3423-4CA3-8D23-7E7885E64186}" type="presOf" srcId="{45FC284B-EA7B-436F-94DE-0C17E3E33A6C}" destId="{F3217A32-A001-4543-B7EB-1B8F1F324567}" srcOrd="0" destOrd="0" presId="urn:microsoft.com/office/officeart/2005/8/layout/hierarchy2"/>
    <dgm:cxn modelId="{9065A9CC-B478-4F34-9D78-C319581B5DCC}" type="presOf" srcId="{51A4DC1F-AA28-4924-8338-F14C293DAB57}" destId="{180CE546-187F-4D97-ACF6-30EE9C59C494}" srcOrd="1" destOrd="0" presId="urn:microsoft.com/office/officeart/2005/8/layout/hierarchy2"/>
    <dgm:cxn modelId="{525D42A1-1EEB-4592-B54C-3B0A21DF9AB3}" type="presOf" srcId="{E6AE95B9-1509-4DEC-AC68-B1E01EDC17DB}" destId="{EC935398-C694-4CF3-BB37-9A0355A8D073}" srcOrd="0" destOrd="0" presId="urn:microsoft.com/office/officeart/2005/8/layout/hierarchy2"/>
    <dgm:cxn modelId="{561A4A01-7B25-45B7-A9C7-2BDC530EBC3E}" srcId="{A0FAD973-461F-401B-A557-7E387891A51D}" destId="{79FA0EDA-223E-4430-897C-3F812B7431D4}" srcOrd="0" destOrd="0" parTransId="{340845AA-1736-4DF6-B547-2042D6EE4AC7}" sibTransId="{5AAF1398-8102-4B57-BFC1-B38B302640A4}"/>
    <dgm:cxn modelId="{60CD0FD6-613B-4D06-A165-F8454BD45AA6}" type="presOf" srcId="{340845AA-1736-4DF6-B547-2042D6EE4AC7}" destId="{30701C9A-2D37-47CF-9F5D-1B18B170599C}" srcOrd="1" destOrd="0" presId="urn:microsoft.com/office/officeart/2005/8/layout/hierarchy2"/>
    <dgm:cxn modelId="{B9A2471D-3DB0-40A4-A213-B34676948956}" srcId="{8A7D4F90-0E90-4448-95DF-95641F2B7007}" destId="{A0FAD973-461F-401B-A557-7E387891A51D}" srcOrd="0" destOrd="0" parTransId="{CCD3A523-F9AD-4BF8-9EAF-0A1D7ED64A73}" sibTransId="{C9FC0ED0-DAAE-4B31-84F5-F5269CED129E}"/>
    <dgm:cxn modelId="{92E2A2AE-1DA3-4B75-B149-CE7634A637FD}" type="presOf" srcId="{E56700C5-F179-4EE2-8F9B-CE3B76F2F53E}" destId="{339D7A32-6C50-4619-9A75-76E20CE4F9AD}" srcOrd="0" destOrd="0" presId="urn:microsoft.com/office/officeart/2005/8/layout/hierarchy2"/>
    <dgm:cxn modelId="{F127A11B-64B7-4DED-AD7F-BD40BDA5256F}" type="presOf" srcId="{40E8D4A1-4C20-4BF3-A529-E39E1F8F574D}" destId="{A9415194-D1AA-4D32-9515-89CEA72E1F95}" srcOrd="0" destOrd="0" presId="urn:microsoft.com/office/officeart/2005/8/layout/hierarchy2"/>
    <dgm:cxn modelId="{23B80E2A-5372-4444-BCBA-A90912DB8676}" type="presOf" srcId="{D6CEDAA9-4B69-4C42-BA2A-E34A9F64505C}" destId="{530745DC-D6DF-4E57-8285-28D183CF9523}" srcOrd="0" destOrd="0" presId="urn:microsoft.com/office/officeart/2005/8/layout/hierarchy2"/>
    <dgm:cxn modelId="{B8D6D28F-CF40-49D0-82FA-25FF2258D6EF}" srcId="{A0FAD973-461F-401B-A557-7E387891A51D}" destId="{D6CEDAA9-4B69-4C42-BA2A-E34A9F64505C}" srcOrd="1" destOrd="0" parTransId="{E6AE95B9-1509-4DEC-AC68-B1E01EDC17DB}" sibTransId="{A2CD3352-807D-4565-B560-EFD2EFC48C78}"/>
    <dgm:cxn modelId="{5A775832-CB56-4E16-9EA3-5AF3B07A7BF0}" type="presOf" srcId="{E56700C5-F179-4EE2-8F9B-CE3B76F2F53E}" destId="{3EF3A9F7-D87F-419E-8114-BFCB2A901E43}" srcOrd="1" destOrd="0" presId="urn:microsoft.com/office/officeart/2005/8/layout/hierarchy2"/>
    <dgm:cxn modelId="{3906C63B-C788-451E-822E-8E62EB6D1E43}" srcId="{A0FAD973-461F-401B-A557-7E387891A51D}" destId="{B77FD821-B4EB-43D7-B520-17DB9595456F}" srcOrd="4" destOrd="0" parTransId="{40E8D4A1-4C20-4BF3-A529-E39E1F8F574D}" sibTransId="{7635B20F-5FA9-4196-BDEF-C0836BEF024D}"/>
    <dgm:cxn modelId="{8C85B9B6-2B46-4052-BD3B-B58DCBC4EBBB}" type="presOf" srcId="{AF3BFDD5-0CF1-4F8E-8EEF-DFECC6C5FBF5}" destId="{B7439B42-5D4C-487A-A763-578B1829FD00}" srcOrd="1" destOrd="0" presId="urn:microsoft.com/office/officeart/2005/8/layout/hierarchy2"/>
    <dgm:cxn modelId="{C0678D4B-6711-45ED-A8F8-DE108E67F2B7}" type="presOf" srcId="{340845AA-1736-4DF6-B547-2042D6EE4AC7}" destId="{EA63B07B-630E-4B0C-9114-8D8480BC13D8}" srcOrd="0" destOrd="0" presId="urn:microsoft.com/office/officeart/2005/8/layout/hierarchy2"/>
    <dgm:cxn modelId="{1C9822C4-4D43-42E7-977B-ABE4CAC46DEB}" type="presOf" srcId="{A0FAD973-461F-401B-A557-7E387891A51D}" destId="{98E3F260-291C-420A-8091-EE40B0EC0476}" srcOrd="0" destOrd="0" presId="urn:microsoft.com/office/officeart/2005/8/layout/hierarchy2"/>
    <dgm:cxn modelId="{B23ECF5A-24F3-43A6-9BE7-C7F28F03ADC7}" srcId="{A0FAD973-461F-401B-A557-7E387891A51D}" destId="{45FC284B-EA7B-436F-94DE-0C17E3E33A6C}" srcOrd="5" destOrd="0" parTransId="{AF3BFDD5-0CF1-4F8E-8EEF-DFECC6C5FBF5}" sibTransId="{9453A0AF-85FE-482B-9A15-B0AC92066B9D}"/>
    <dgm:cxn modelId="{13CA453B-F5C6-4EFA-A1AC-A06FC1299F6A}" type="presOf" srcId="{79FA0EDA-223E-4430-897C-3F812B7431D4}" destId="{915B7B9E-FEDA-4DFF-B918-BC7D10FC1350}" srcOrd="0" destOrd="0" presId="urn:microsoft.com/office/officeart/2005/8/layout/hierarchy2"/>
    <dgm:cxn modelId="{B2848E79-B0F4-4B00-977C-CF207145D7C4}" srcId="{A0FAD973-461F-401B-A557-7E387891A51D}" destId="{610BA56C-EFFA-4C80-BB53-FC293833FEFD}" srcOrd="2" destOrd="0" parTransId="{51A4DC1F-AA28-4924-8338-F14C293DAB57}" sibTransId="{26BD1E35-CA01-4C18-A533-B83ABD00A0C5}"/>
    <dgm:cxn modelId="{C97BCEBA-5FC2-4F88-826B-7F85D2360070}" type="presOf" srcId="{7C989FC7-85B5-4724-82F6-FBCD5D30A6AE}" destId="{EDA93E5D-4D99-4ACF-B55A-05C936073074}" srcOrd="0" destOrd="0" presId="urn:microsoft.com/office/officeart/2005/8/layout/hierarchy2"/>
    <dgm:cxn modelId="{0102C763-B9E5-431C-88E3-2B572ABCF806}" type="presOf" srcId="{B77FD821-B4EB-43D7-B520-17DB9595456F}" destId="{6C468903-3E3D-439C-9D1F-2437F9EB2D75}" srcOrd="0" destOrd="0" presId="urn:microsoft.com/office/officeart/2005/8/layout/hierarchy2"/>
    <dgm:cxn modelId="{E3BFAFEC-C5AC-4EF4-9685-26613579FF60}" type="presOf" srcId="{40E8D4A1-4C20-4BF3-A529-E39E1F8F574D}" destId="{B585BDE6-3331-48C7-B670-D209084B586D}" srcOrd="1" destOrd="0" presId="urn:microsoft.com/office/officeart/2005/8/layout/hierarchy2"/>
    <dgm:cxn modelId="{22C9F555-268D-4DC5-BB1C-B246EC51FA8A}" type="presOf" srcId="{51A4DC1F-AA28-4924-8338-F14C293DAB57}" destId="{8F3316B7-E34C-448F-88A9-8C231DB5A159}" srcOrd="0" destOrd="0" presId="urn:microsoft.com/office/officeart/2005/8/layout/hierarchy2"/>
    <dgm:cxn modelId="{7F7F1BAB-297A-4B87-92A5-1072D14CF0B7}" type="presOf" srcId="{610BA56C-EFFA-4C80-BB53-FC293833FEFD}" destId="{270725DB-75BC-49EE-BC75-81050FEAF1C5}" srcOrd="0" destOrd="0" presId="urn:microsoft.com/office/officeart/2005/8/layout/hierarchy2"/>
    <dgm:cxn modelId="{000FBCAB-E7A4-46E5-87EF-305FD932AD1E}" type="presOf" srcId="{E6AE95B9-1509-4DEC-AC68-B1E01EDC17DB}" destId="{39644DCB-3AD5-4859-B26C-F8F2E8B215CF}" srcOrd="1" destOrd="0" presId="urn:microsoft.com/office/officeart/2005/8/layout/hierarchy2"/>
    <dgm:cxn modelId="{6C721E78-9598-4F19-8765-CA370EA4F6EE}" type="presOf" srcId="{8A7D4F90-0E90-4448-95DF-95641F2B7007}" destId="{2103D096-0FD8-44AE-8150-9D8632C553C8}" srcOrd="0" destOrd="0" presId="urn:microsoft.com/office/officeart/2005/8/layout/hierarchy2"/>
    <dgm:cxn modelId="{1366CB0A-A716-43F0-9A50-30498BFDD919}" srcId="{A0FAD973-461F-401B-A557-7E387891A51D}" destId="{7C989FC7-85B5-4724-82F6-FBCD5D30A6AE}" srcOrd="3" destOrd="0" parTransId="{E56700C5-F179-4EE2-8F9B-CE3B76F2F53E}" sibTransId="{7C332A52-3A0F-4ACB-AAD7-379FDAEDAC59}"/>
    <dgm:cxn modelId="{44F1AEDC-ACFF-40B3-ACF5-5B6B72897FEE}" type="presParOf" srcId="{2103D096-0FD8-44AE-8150-9D8632C553C8}" destId="{E656A477-B798-4FD1-8751-ED4DC43D6B9A}" srcOrd="0" destOrd="0" presId="urn:microsoft.com/office/officeart/2005/8/layout/hierarchy2"/>
    <dgm:cxn modelId="{1D0424F1-803B-4C88-BFE6-74481AA5FFC5}" type="presParOf" srcId="{E656A477-B798-4FD1-8751-ED4DC43D6B9A}" destId="{98E3F260-291C-420A-8091-EE40B0EC0476}" srcOrd="0" destOrd="0" presId="urn:microsoft.com/office/officeart/2005/8/layout/hierarchy2"/>
    <dgm:cxn modelId="{9E327EDE-A44C-4324-873F-1EAF328F2E60}" type="presParOf" srcId="{E656A477-B798-4FD1-8751-ED4DC43D6B9A}" destId="{CE0F55F4-B8E1-45F1-9B26-FED77A6EEE0B}" srcOrd="1" destOrd="0" presId="urn:microsoft.com/office/officeart/2005/8/layout/hierarchy2"/>
    <dgm:cxn modelId="{F8BBC611-2C39-4E99-947F-556D51349CBF}" type="presParOf" srcId="{CE0F55F4-B8E1-45F1-9B26-FED77A6EEE0B}" destId="{EA63B07B-630E-4B0C-9114-8D8480BC13D8}" srcOrd="0" destOrd="0" presId="urn:microsoft.com/office/officeart/2005/8/layout/hierarchy2"/>
    <dgm:cxn modelId="{4D2B1600-ECF7-42A1-B5CF-428E21427C1C}" type="presParOf" srcId="{EA63B07B-630E-4B0C-9114-8D8480BC13D8}" destId="{30701C9A-2D37-47CF-9F5D-1B18B170599C}" srcOrd="0" destOrd="0" presId="urn:microsoft.com/office/officeart/2005/8/layout/hierarchy2"/>
    <dgm:cxn modelId="{5BCFF5FF-2461-4435-B3BA-8B34FE367365}" type="presParOf" srcId="{CE0F55F4-B8E1-45F1-9B26-FED77A6EEE0B}" destId="{956CA01E-FAEA-4943-8256-1C8369E7D274}" srcOrd="1" destOrd="0" presId="urn:microsoft.com/office/officeart/2005/8/layout/hierarchy2"/>
    <dgm:cxn modelId="{E4C1A659-23EA-4801-AB37-B7B8CDD092AE}" type="presParOf" srcId="{956CA01E-FAEA-4943-8256-1C8369E7D274}" destId="{915B7B9E-FEDA-4DFF-B918-BC7D10FC1350}" srcOrd="0" destOrd="0" presId="urn:microsoft.com/office/officeart/2005/8/layout/hierarchy2"/>
    <dgm:cxn modelId="{72C755C1-3D9F-45EE-83B2-8715931F61C5}" type="presParOf" srcId="{956CA01E-FAEA-4943-8256-1C8369E7D274}" destId="{9F051192-B217-414C-809E-3500C44C2B59}" srcOrd="1" destOrd="0" presId="urn:microsoft.com/office/officeart/2005/8/layout/hierarchy2"/>
    <dgm:cxn modelId="{254A93B5-B3D6-4482-AA11-CFA0250982FC}" type="presParOf" srcId="{CE0F55F4-B8E1-45F1-9B26-FED77A6EEE0B}" destId="{EC935398-C694-4CF3-BB37-9A0355A8D073}" srcOrd="2" destOrd="0" presId="urn:microsoft.com/office/officeart/2005/8/layout/hierarchy2"/>
    <dgm:cxn modelId="{19672ED7-D781-4530-8B8F-69D76EE0DC8B}" type="presParOf" srcId="{EC935398-C694-4CF3-BB37-9A0355A8D073}" destId="{39644DCB-3AD5-4859-B26C-F8F2E8B215CF}" srcOrd="0" destOrd="0" presId="urn:microsoft.com/office/officeart/2005/8/layout/hierarchy2"/>
    <dgm:cxn modelId="{E7D68C2D-8904-4C9D-B64E-BDBABB3EFDA7}" type="presParOf" srcId="{CE0F55F4-B8E1-45F1-9B26-FED77A6EEE0B}" destId="{493E0B95-8C86-4CAE-8EB8-833AD465FD4C}" srcOrd="3" destOrd="0" presId="urn:microsoft.com/office/officeart/2005/8/layout/hierarchy2"/>
    <dgm:cxn modelId="{618FAC63-DF5C-47F7-9C91-6E2874C626C9}" type="presParOf" srcId="{493E0B95-8C86-4CAE-8EB8-833AD465FD4C}" destId="{530745DC-D6DF-4E57-8285-28D183CF9523}" srcOrd="0" destOrd="0" presId="urn:microsoft.com/office/officeart/2005/8/layout/hierarchy2"/>
    <dgm:cxn modelId="{F4147214-3365-45A7-BEF3-882171D42BB8}" type="presParOf" srcId="{493E0B95-8C86-4CAE-8EB8-833AD465FD4C}" destId="{B154F48A-61E1-4961-B48D-E1C6987383AB}" srcOrd="1" destOrd="0" presId="urn:microsoft.com/office/officeart/2005/8/layout/hierarchy2"/>
    <dgm:cxn modelId="{26F69E48-46FE-475E-B32B-DBADB4C97E7C}" type="presParOf" srcId="{CE0F55F4-B8E1-45F1-9B26-FED77A6EEE0B}" destId="{8F3316B7-E34C-448F-88A9-8C231DB5A159}" srcOrd="4" destOrd="0" presId="urn:microsoft.com/office/officeart/2005/8/layout/hierarchy2"/>
    <dgm:cxn modelId="{0269E058-4C33-4700-839B-217BB476F553}" type="presParOf" srcId="{8F3316B7-E34C-448F-88A9-8C231DB5A159}" destId="{180CE546-187F-4D97-ACF6-30EE9C59C494}" srcOrd="0" destOrd="0" presId="urn:microsoft.com/office/officeart/2005/8/layout/hierarchy2"/>
    <dgm:cxn modelId="{8309DA3D-A591-4F61-A25F-35DF4171C9ED}" type="presParOf" srcId="{CE0F55F4-B8E1-45F1-9B26-FED77A6EEE0B}" destId="{C4D7D775-3767-479D-9327-74F7398DC1D0}" srcOrd="5" destOrd="0" presId="urn:microsoft.com/office/officeart/2005/8/layout/hierarchy2"/>
    <dgm:cxn modelId="{0969B0DE-134A-40EE-AC4B-B1478C100198}" type="presParOf" srcId="{C4D7D775-3767-479D-9327-74F7398DC1D0}" destId="{270725DB-75BC-49EE-BC75-81050FEAF1C5}" srcOrd="0" destOrd="0" presId="urn:microsoft.com/office/officeart/2005/8/layout/hierarchy2"/>
    <dgm:cxn modelId="{D8A6D7E6-9CCF-4884-8CF3-27B8048561AD}" type="presParOf" srcId="{C4D7D775-3767-479D-9327-74F7398DC1D0}" destId="{4FF76734-1BEE-406D-8F59-3A4EB829ADEB}" srcOrd="1" destOrd="0" presId="urn:microsoft.com/office/officeart/2005/8/layout/hierarchy2"/>
    <dgm:cxn modelId="{7933AC16-DE4E-448F-AB20-1C55996675ED}" type="presParOf" srcId="{CE0F55F4-B8E1-45F1-9B26-FED77A6EEE0B}" destId="{339D7A32-6C50-4619-9A75-76E20CE4F9AD}" srcOrd="6" destOrd="0" presId="urn:microsoft.com/office/officeart/2005/8/layout/hierarchy2"/>
    <dgm:cxn modelId="{503EFDCB-7961-4D17-917C-B5D84CD16BA9}" type="presParOf" srcId="{339D7A32-6C50-4619-9A75-76E20CE4F9AD}" destId="{3EF3A9F7-D87F-419E-8114-BFCB2A901E43}" srcOrd="0" destOrd="0" presId="urn:microsoft.com/office/officeart/2005/8/layout/hierarchy2"/>
    <dgm:cxn modelId="{72E54910-93C0-47DA-BB74-DE83798122E5}" type="presParOf" srcId="{CE0F55F4-B8E1-45F1-9B26-FED77A6EEE0B}" destId="{F918A684-67B5-48DB-96CB-2805322802B3}" srcOrd="7" destOrd="0" presId="urn:microsoft.com/office/officeart/2005/8/layout/hierarchy2"/>
    <dgm:cxn modelId="{2A16CE8E-8091-4999-9E50-F83574833F85}" type="presParOf" srcId="{F918A684-67B5-48DB-96CB-2805322802B3}" destId="{EDA93E5D-4D99-4ACF-B55A-05C936073074}" srcOrd="0" destOrd="0" presId="urn:microsoft.com/office/officeart/2005/8/layout/hierarchy2"/>
    <dgm:cxn modelId="{CBF594BB-F04C-4122-A7AE-1029914D3E4F}" type="presParOf" srcId="{F918A684-67B5-48DB-96CB-2805322802B3}" destId="{66B7CC26-AF4C-499F-AC24-BE871DF6C602}" srcOrd="1" destOrd="0" presId="urn:microsoft.com/office/officeart/2005/8/layout/hierarchy2"/>
    <dgm:cxn modelId="{8E2C0F81-BB63-4194-BF49-D11E9B9E17EC}" type="presParOf" srcId="{CE0F55F4-B8E1-45F1-9B26-FED77A6EEE0B}" destId="{A9415194-D1AA-4D32-9515-89CEA72E1F95}" srcOrd="8" destOrd="0" presId="urn:microsoft.com/office/officeart/2005/8/layout/hierarchy2"/>
    <dgm:cxn modelId="{645DEE02-BE96-4712-8C20-D3959E1276DF}" type="presParOf" srcId="{A9415194-D1AA-4D32-9515-89CEA72E1F95}" destId="{B585BDE6-3331-48C7-B670-D209084B586D}" srcOrd="0" destOrd="0" presId="urn:microsoft.com/office/officeart/2005/8/layout/hierarchy2"/>
    <dgm:cxn modelId="{EE3E69AB-46B7-40CA-ADD5-741D26B4E966}" type="presParOf" srcId="{CE0F55F4-B8E1-45F1-9B26-FED77A6EEE0B}" destId="{11FFE97F-F39E-4567-A2EB-AA30B8E85DF8}" srcOrd="9" destOrd="0" presId="urn:microsoft.com/office/officeart/2005/8/layout/hierarchy2"/>
    <dgm:cxn modelId="{B3E0A6F3-DF5A-4F38-8BF1-86BC255CBE5D}" type="presParOf" srcId="{11FFE97F-F39E-4567-A2EB-AA30B8E85DF8}" destId="{6C468903-3E3D-439C-9D1F-2437F9EB2D75}" srcOrd="0" destOrd="0" presId="urn:microsoft.com/office/officeart/2005/8/layout/hierarchy2"/>
    <dgm:cxn modelId="{E3C0ABE8-ACA2-4FD7-B18B-1202DD9B6B5F}" type="presParOf" srcId="{11FFE97F-F39E-4567-A2EB-AA30B8E85DF8}" destId="{0DE71E40-E7D3-4C5B-8EC9-80A14C5F4458}" srcOrd="1" destOrd="0" presId="urn:microsoft.com/office/officeart/2005/8/layout/hierarchy2"/>
    <dgm:cxn modelId="{31B70B29-092F-46C0-A1A1-8144D82D94B2}" type="presParOf" srcId="{CE0F55F4-B8E1-45F1-9B26-FED77A6EEE0B}" destId="{D3A9288F-CBE5-4481-BDFF-F550D5FBD790}" srcOrd="10" destOrd="0" presId="urn:microsoft.com/office/officeart/2005/8/layout/hierarchy2"/>
    <dgm:cxn modelId="{32FE8B7A-4C8D-4ED3-B244-529A6748D87E}" type="presParOf" srcId="{D3A9288F-CBE5-4481-BDFF-F550D5FBD790}" destId="{B7439B42-5D4C-487A-A763-578B1829FD00}" srcOrd="0" destOrd="0" presId="urn:microsoft.com/office/officeart/2005/8/layout/hierarchy2"/>
    <dgm:cxn modelId="{F5674D2E-512E-4EA1-87FF-9C549CE1EF66}" type="presParOf" srcId="{CE0F55F4-B8E1-45F1-9B26-FED77A6EEE0B}" destId="{DACC1266-C0F4-458F-B594-6CB8D9C4AAE0}" srcOrd="11" destOrd="0" presId="urn:microsoft.com/office/officeart/2005/8/layout/hierarchy2"/>
    <dgm:cxn modelId="{ED5979A4-D293-437D-98FD-5787C09CF8C8}" type="presParOf" srcId="{DACC1266-C0F4-458F-B594-6CB8D9C4AAE0}" destId="{F3217A32-A001-4543-B7EB-1B8F1F324567}" srcOrd="0" destOrd="0" presId="urn:microsoft.com/office/officeart/2005/8/layout/hierarchy2"/>
    <dgm:cxn modelId="{E5A9E75F-C9DB-41B5-86A5-F2DE097CDF69}" type="presParOf" srcId="{DACC1266-C0F4-458F-B594-6CB8D9C4AAE0}" destId="{FD62CF98-E01C-4061-9CF8-2EC891D47124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E317F1-0414-4A8A-9A21-E6752F43D88D}">
      <dsp:nvSpPr>
        <dsp:cNvPr id="0" name=""/>
        <dsp:cNvSpPr/>
      </dsp:nvSpPr>
      <dsp:spPr>
        <a:xfrm>
          <a:off x="0" y="123100"/>
          <a:ext cx="5098166" cy="5098166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BA5EAC9-A838-4888-AD34-1B93B5272C31}">
      <dsp:nvSpPr>
        <dsp:cNvPr id="0" name=""/>
        <dsp:cNvSpPr/>
      </dsp:nvSpPr>
      <dsp:spPr>
        <a:xfrm>
          <a:off x="2549083" y="123100"/>
          <a:ext cx="5947860" cy="509816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уточнение, систематизация и углубление знаний о растениях, животных и природных явлениях родного края;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49083" y="123100"/>
        <a:ext cx="5947860" cy="815706"/>
      </dsp:txXfrm>
    </dsp:sp>
    <dsp:sp modelId="{70F8313C-A95B-4E09-A6D0-8381875C4215}">
      <dsp:nvSpPr>
        <dsp:cNvPr id="0" name=""/>
        <dsp:cNvSpPr/>
      </dsp:nvSpPr>
      <dsp:spPr>
        <a:xfrm>
          <a:off x="535307" y="938807"/>
          <a:ext cx="4027551" cy="4027551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5">
                <a:hueOff val="-2483469"/>
                <a:satOff val="9953"/>
                <a:lumOff val="2157"/>
                <a:alphaOff val="0"/>
                <a:tint val="50000"/>
                <a:satMod val="300000"/>
              </a:schemeClr>
            </a:gs>
            <a:gs pos="35000">
              <a:schemeClr val="accent5">
                <a:hueOff val="-2483469"/>
                <a:satOff val="9953"/>
                <a:lumOff val="2157"/>
                <a:alphaOff val="0"/>
                <a:tint val="37000"/>
                <a:satMod val="300000"/>
              </a:schemeClr>
            </a:gs>
            <a:gs pos="100000">
              <a:schemeClr val="accent5">
                <a:hueOff val="-2483469"/>
                <a:satOff val="9953"/>
                <a:lumOff val="215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93E10FE-CE62-46FE-8723-9AA1523B3464}">
      <dsp:nvSpPr>
        <dsp:cNvPr id="0" name=""/>
        <dsp:cNvSpPr/>
      </dsp:nvSpPr>
      <dsp:spPr>
        <a:xfrm>
          <a:off x="2549083" y="938807"/>
          <a:ext cx="5947860" cy="402755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2483469"/>
              <a:satOff val="9953"/>
              <a:lumOff val="215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400" kern="1200" dirty="0" smtClean="0"/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представлений о причинно-следственных связях внутри природного комплекса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49083" y="938807"/>
        <a:ext cx="5947860" cy="815706"/>
      </dsp:txXfrm>
    </dsp:sp>
    <dsp:sp modelId="{6E04E2DF-995B-4574-BBB0-C5E4B0249444}">
      <dsp:nvSpPr>
        <dsp:cNvPr id="0" name=""/>
        <dsp:cNvSpPr/>
      </dsp:nvSpPr>
      <dsp:spPr>
        <a:xfrm>
          <a:off x="1070614" y="1754514"/>
          <a:ext cx="2956936" cy="2956936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tint val="50000"/>
                <a:satMod val="300000"/>
              </a:schemeClr>
            </a:gs>
            <a:gs pos="35000">
              <a:schemeClr val="accent5">
                <a:hueOff val="-4966938"/>
                <a:satOff val="19906"/>
                <a:lumOff val="4314"/>
                <a:alphaOff val="0"/>
                <a:tint val="37000"/>
                <a:satMod val="30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9DE2870-E252-4589-A8A5-ECCA6EBA176A}">
      <dsp:nvSpPr>
        <dsp:cNvPr id="0" name=""/>
        <dsp:cNvSpPr/>
      </dsp:nvSpPr>
      <dsp:spPr>
        <a:xfrm>
          <a:off x="2549083" y="1754514"/>
          <a:ext cx="5947860" cy="295693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расширение представлений о многообразии растительного и животного мира разных климатических зон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49083" y="1754514"/>
        <a:ext cx="5947860" cy="815706"/>
      </dsp:txXfrm>
    </dsp:sp>
    <dsp:sp modelId="{2D291D03-7E20-4A62-978D-EF59F8B2CE24}">
      <dsp:nvSpPr>
        <dsp:cNvPr id="0" name=""/>
        <dsp:cNvSpPr/>
      </dsp:nvSpPr>
      <dsp:spPr>
        <a:xfrm>
          <a:off x="1605922" y="2570220"/>
          <a:ext cx="1886321" cy="1886321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5">
                <a:hueOff val="-7450407"/>
                <a:satOff val="29858"/>
                <a:lumOff val="6471"/>
                <a:alphaOff val="0"/>
                <a:tint val="50000"/>
                <a:satMod val="300000"/>
              </a:schemeClr>
            </a:gs>
            <a:gs pos="35000">
              <a:schemeClr val="accent5">
                <a:hueOff val="-7450407"/>
                <a:satOff val="29858"/>
                <a:lumOff val="6471"/>
                <a:alphaOff val="0"/>
                <a:tint val="37000"/>
                <a:satMod val="300000"/>
              </a:schemeClr>
            </a:gs>
            <a:gs pos="100000">
              <a:schemeClr val="accent5">
                <a:hueOff val="-7450407"/>
                <a:satOff val="29858"/>
                <a:lumOff val="647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CFBA132-DB73-4ED9-91DD-BEADCE83647D}">
      <dsp:nvSpPr>
        <dsp:cNvPr id="0" name=""/>
        <dsp:cNvSpPr/>
      </dsp:nvSpPr>
      <dsp:spPr>
        <a:xfrm>
          <a:off x="2549083" y="2570220"/>
          <a:ext cx="5947860" cy="188632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7450407"/>
              <a:satOff val="29858"/>
              <a:lumOff val="647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развитие гуманного, эмоционально-доброжелательного и бережного отношения к окружающему миру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49083" y="2570220"/>
        <a:ext cx="5947860" cy="815706"/>
      </dsp:txXfrm>
    </dsp:sp>
    <dsp:sp modelId="{D362F8AB-702A-41A1-93DE-B10F8B817E1B}">
      <dsp:nvSpPr>
        <dsp:cNvPr id="0" name=""/>
        <dsp:cNvSpPr/>
      </dsp:nvSpPr>
      <dsp:spPr>
        <a:xfrm>
          <a:off x="2141229" y="3385927"/>
          <a:ext cx="815706" cy="815706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50000"/>
                <a:satMod val="300000"/>
              </a:schemeClr>
            </a:gs>
            <a:gs pos="35000">
              <a:schemeClr val="accent5">
                <a:hueOff val="-9933876"/>
                <a:satOff val="39811"/>
                <a:lumOff val="8628"/>
                <a:alphaOff val="0"/>
                <a:tint val="37000"/>
                <a:satMod val="30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FFEFC59-C8CE-47F6-97B4-876D94961EEF}">
      <dsp:nvSpPr>
        <dsp:cNvPr id="0" name=""/>
        <dsp:cNvSpPr/>
      </dsp:nvSpPr>
      <dsp:spPr>
        <a:xfrm>
          <a:off x="2549083" y="3385927"/>
          <a:ext cx="5947860" cy="81570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привлечение воспитанников к деятельности, в процессе которой они сами изыскивает новые знания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49083" y="3385927"/>
        <a:ext cx="5947860" cy="8157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E3F260-291C-420A-8091-EE40B0EC0476}">
      <dsp:nvSpPr>
        <dsp:cNvPr id="0" name=""/>
        <dsp:cNvSpPr/>
      </dsp:nvSpPr>
      <dsp:spPr>
        <a:xfrm>
          <a:off x="504058" y="1512168"/>
          <a:ext cx="5363705" cy="324035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МЕТОДЫ  ОЗНАКОМЛЕНИЯ ДОШКОЛЬНИКОВ С ЭКОЛОГИЕЙ В МБДОУ «ДЕТСКИЙ САД №36 «СКАЗОЧКА»</a:t>
          </a:r>
          <a:endParaRPr lang="ru-RU" sz="1800" kern="1200" dirty="0"/>
        </a:p>
      </dsp:txBody>
      <dsp:txXfrm>
        <a:off x="598965" y="1607075"/>
        <a:ext cx="5173891" cy="3050544"/>
      </dsp:txXfrm>
    </dsp:sp>
    <dsp:sp modelId="{EA63B07B-630E-4B0C-9114-8D8480BC13D8}">
      <dsp:nvSpPr>
        <dsp:cNvPr id="0" name=""/>
        <dsp:cNvSpPr/>
      </dsp:nvSpPr>
      <dsp:spPr>
        <a:xfrm rot="17132988">
          <a:off x="4856518" y="1787989"/>
          <a:ext cx="2763252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2763252" y="13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6169063" y="1732211"/>
        <a:ext cx="138162" cy="138162"/>
      </dsp:txXfrm>
    </dsp:sp>
    <dsp:sp modelId="{915B7B9E-FEDA-4DFF-B918-BC7D10FC1350}">
      <dsp:nvSpPr>
        <dsp:cNvPr id="0" name=""/>
        <dsp:cNvSpPr/>
      </dsp:nvSpPr>
      <dsp:spPr>
        <a:xfrm>
          <a:off x="6608525" y="7260"/>
          <a:ext cx="1851903" cy="9259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Взаимодействие с социальными партнерами</a:t>
          </a:r>
          <a:endParaRPr lang="ru-RU" sz="1400" b="1" kern="1200" dirty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635645" y="34380"/>
        <a:ext cx="1797663" cy="871711"/>
      </dsp:txXfrm>
    </dsp:sp>
    <dsp:sp modelId="{EC935398-C694-4CF3-BB37-9A0355A8D073}">
      <dsp:nvSpPr>
        <dsp:cNvPr id="0" name=""/>
        <dsp:cNvSpPr/>
      </dsp:nvSpPr>
      <dsp:spPr>
        <a:xfrm rot="17692822">
          <a:off x="5357805" y="2320412"/>
          <a:ext cx="1760678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760678" y="13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6194127" y="2289697"/>
        <a:ext cx="88033" cy="88033"/>
      </dsp:txXfrm>
    </dsp:sp>
    <dsp:sp modelId="{530745DC-D6DF-4E57-8285-28D183CF9523}">
      <dsp:nvSpPr>
        <dsp:cNvPr id="0" name=""/>
        <dsp:cNvSpPr/>
      </dsp:nvSpPr>
      <dsp:spPr>
        <a:xfrm>
          <a:off x="6608525" y="1072105"/>
          <a:ext cx="1851903" cy="9259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Использование тематического пространства </a:t>
          </a:r>
          <a:endParaRPr lang="ru-RU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635645" y="1099225"/>
        <a:ext cx="1797663" cy="871711"/>
      </dsp:txXfrm>
    </dsp:sp>
    <dsp:sp modelId="{8F3316B7-E34C-448F-88A9-8C231DB5A159}">
      <dsp:nvSpPr>
        <dsp:cNvPr id="0" name=""/>
        <dsp:cNvSpPr/>
      </dsp:nvSpPr>
      <dsp:spPr>
        <a:xfrm rot="19457599">
          <a:off x="5782019" y="2852834"/>
          <a:ext cx="912250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912250" y="13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215338" y="2843330"/>
        <a:ext cx="45612" cy="45612"/>
      </dsp:txXfrm>
    </dsp:sp>
    <dsp:sp modelId="{270725DB-75BC-49EE-BC75-81050FEAF1C5}">
      <dsp:nvSpPr>
        <dsp:cNvPr id="0" name=""/>
        <dsp:cNvSpPr/>
      </dsp:nvSpPr>
      <dsp:spPr>
        <a:xfrm>
          <a:off x="6608525" y="2136949"/>
          <a:ext cx="1851903" cy="9259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Традиционные методы ознакомления</a:t>
          </a:r>
          <a:endParaRPr lang="ru-RU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635645" y="2164069"/>
        <a:ext cx="1797663" cy="871711"/>
      </dsp:txXfrm>
    </dsp:sp>
    <dsp:sp modelId="{339D7A32-6C50-4619-9A75-76E20CE4F9AD}">
      <dsp:nvSpPr>
        <dsp:cNvPr id="0" name=""/>
        <dsp:cNvSpPr/>
      </dsp:nvSpPr>
      <dsp:spPr>
        <a:xfrm rot="2142401">
          <a:off x="5782019" y="3385256"/>
          <a:ext cx="912250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912250" y="13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215338" y="3375752"/>
        <a:ext cx="45612" cy="45612"/>
      </dsp:txXfrm>
    </dsp:sp>
    <dsp:sp modelId="{EDA93E5D-4D99-4ACF-B55A-05C936073074}">
      <dsp:nvSpPr>
        <dsp:cNvPr id="0" name=""/>
        <dsp:cNvSpPr/>
      </dsp:nvSpPr>
      <dsp:spPr>
        <a:xfrm>
          <a:off x="6608525" y="3201794"/>
          <a:ext cx="1851903" cy="9259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Природоохранные акции </a:t>
          </a:r>
          <a:endParaRPr lang="ru-RU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635645" y="3228914"/>
        <a:ext cx="1797663" cy="871711"/>
      </dsp:txXfrm>
    </dsp:sp>
    <dsp:sp modelId="{A9415194-D1AA-4D32-9515-89CEA72E1F95}">
      <dsp:nvSpPr>
        <dsp:cNvPr id="0" name=""/>
        <dsp:cNvSpPr/>
      </dsp:nvSpPr>
      <dsp:spPr>
        <a:xfrm rot="3907178">
          <a:off x="5357805" y="3917678"/>
          <a:ext cx="1760678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760678" y="13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6194127" y="3886964"/>
        <a:ext cx="88033" cy="88033"/>
      </dsp:txXfrm>
    </dsp:sp>
    <dsp:sp modelId="{6C468903-3E3D-439C-9D1F-2437F9EB2D75}">
      <dsp:nvSpPr>
        <dsp:cNvPr id="0" name=""/>
        <dsp:cNvSpPr/>
      </dsp:nvSpPr>
      <dsp:spPr>
        <a:xfrm>
          <a:off x="6608525" y="4266638"/>
          <a:ext cx="1851903" cy="9259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Проектная деятельность</a:t>
          </a:r>
          <a:endParaRPr lang="ru-RU" sz="1400" kern="1200" dirty="0"/>
        </a:p>
      </dsp:txBody>
      <dsp:txXfrm>
        <a:off x="6635645" y="4293758"/>
        <a:ext cx="1797663" cy="871711"/>
      </dsp:txXfrm>
    </dsp:sp>
    <dsp:sp modelId="{D3A9288F-CBE5-4481-BDFF-F550D5FBD790}">
      <dsp:nvSpPr>
        <dsp:cNvPr id="0" name=""/>
        <dsp:cNvSpPr/>
      </dsp:nvSpPr>
      <dsp:spPr>
        <a:xfrm rot="4467012">
          <a:off x="4856518" y="4450101"/>
          <a:ext cx="2763252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2763252" y="13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6169063" y="4394322"/>
        <a:ext cx="138162" cy="138162"/>
      </dsp:txXfrm>
    </dsp:sp>
    <dsp:sp modelId="{F3217A32-A001-4543-B7EB-1B8F1F324567}">
      <dsp:nvSpPr>
        <dsp:cNvPr id="0" name=""/>
        <dsp:cNvSpPr/>
      </dsp:nvSpPr>
      <dsp:spPr>
        <a:xfrm>
          <a:off x="6608525" y="5331483"/>
          <a:ext cx="1851903" cy="9259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Использование инновационных технологий</a:t>
          </a:r>
        </a:p>
        <a:p>
          <a:pPr lvl="0" algn="ctr">
            <a:spcBef>
              <a:spcPct val="0"/>
            </a:spcBef>
          </a:pPr>
          <a:endParaRPr lang="ru-RU" sz="800" kern="1200" dirty="0"/>
        </a:p>
      </dsp:txBody>
      <dsp:txXfrm>
        <a:off x="6635645" y="5358603"/>
        <a:ext cx="1797663" cy="8717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663E02-C381-402A-AED3-798E950144D0}" type="datetimeFigureOut">
              <a:rPr lang="ru-RU" smtClean="0"/>
              <a:t>28.07.2021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27A92E-6986-48D4-B99C-F4B01C8CC8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610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7" Type="http://schemas.openxmlformats.org/officeDocument/2006/relationships/image" Target="../media/image44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g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7504" y="260648"/>
            <a:ext cx="8568952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Муниципальное бюджетное дошкольное образовательное учреждение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№36 «Сказочка»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Димитровграда Ульяновской области»</a:t>
            </a: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«Организация </a:t>
            </a:r>
            <a:r>
              <a:rPr lang="ru-RU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экологического воспитания в ДОУ».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работы МБДОУ «Детский сад №36 «Сказочка»</a:t>
            </a: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старший воспитатель  Хасиятуллова Ольга Павловна</a:t>
            </a: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Димитровград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2021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95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137198"/>
            <a:ext cx="4464496" cy="44644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680" y="2137198"/>
            <a:ext cx="4081922" cy="446327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15663" y="413814"/>
            <a:ext cx="84950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Наблюдение за ростом фасоли от маленького ростка до получения урожая</a:t>
            </a:r>
            <a:endParaRPr lang="ru-RU" sz="24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272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9" y="1"/>
            <a:ext cx="9144000" cy="685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1560" y="188640"/>
            <a:ext cx="82089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зимнее время с удовольствием ведут наблюдение за проросшим луком и семенами  цветов, которые в дальнейшем будут украшать прогулочное пространство. </a:t>
            </a:r>
            <a:endParaRPr lang="ru-RU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2186015"/>
            <a:ext cx="2520279" cy="253912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186013"/>
            <a:ext cx="2736304" cy="246712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816" y="2195438"/>
            <a:ext cx="3028672" cy="2467123"/>
          </a:xfrm>
          <a:prstGeom prst="rect">
            <a:avLst/>
          </a:prstGeom>
        </p:spPr>
      </p:pic>
      <p:sp>
        <p:nvSpPr>
          <p:cNvPr id="13" name="Выгнутая вверх стрелка 12"/>
          <p:cNvSpPr/>
          <p:nvPr/>
        </p:nvSpPr>
        <p:spPr>
          <a:xfrm>
            <a:off x="1115616" y="1111970"/>
            <a:ext cx="2808312" cy="732854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Выгнутая вниз стрелка 13"/>
          <p:cNvSpPr/>
          <p:nvPr/>
        </p:nvSpPr>
        <p:spPr>
          <a:xfrm>
            <a:off x="4427984" y="4725144"/>
            <a:ext cx="3022168" cy="936104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279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72998" y="404663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Уход за комнатными  растениями</a:t>
            </a:r>
            <a:endParaRPr lang="ru-RU" sz="2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927883"/>
            <a:ext cx="3678345" cy="206906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3221332"/>
            <a:ext cx="2016224" cy="33284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163" y="1091286"/>
            <a:ext cx="2901693" cy="47139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242" y="3221331"/>
            <a:ext cx="1791515" cy="332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02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5576" y="332656"/>
            <a:ext cx="7920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</a:t>
            </a:r>
            <a:endParaRPr lang="ru-RU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82451"/>
            <a:ext cx="2414867" cy="42930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5" y="1052736"/>
            <a:ext cx="4608512" cy="25922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430664" y="2922268"/>
            <a:ext cx="2414867" cy="4580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57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" y="-16581"/>
            <a:ext cx="9144000" cy="685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2" y="266653"/>
            <a:ext cx="8784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Ежегодная  природоохранная акция « Накормим птиц»</a:t>
            </a:r>
            <a:endParaRPr lang="ru-RU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789873"/>
            <a:ext cx="3840427" cy="28803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715" y="3789040"/>
            <a:ext cx="3957027" cy="2800277"/>
          </a:xfrm>
          <a:prstGeom prst="rect">
            <a:avLst/>
          </a:prstGeom>
        </p:spPr>
      </p:pic>
      <p:pic>
        <p:nvPicPr>
          <p:cNvPr id="1027" name="Picture 3" descr="C:\Documents and Settings\Воспитатель2\Рабочий стол\19диплом.bm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93367"/>
            <a:ext cx="3971925" cy="569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253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1"/>
            <a:ext cx="5798773" cy="4349080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3569" y="231488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Природоохранная акция «Берегите деревья»</a:t>
            </a:r>
            <a:endParaRPr lang="ru-RU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93153"/>
            <a:ext cx="4032448" cy="28083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741973"/>
            <a:ext cx="4032448" cy="30243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7" y="866149"/>
            <a:ext cx="3600400" cy="509282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652120" y="6381328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2019 </a:t>
            </a:r>
            <a:r>
              <a:rPr lang="ru-RU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12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73024" y="260648"/>
            <a:ext cx="9217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ДЕЯТЕЛЬНОСТЬ В  МБДОУ «ДЕТСКИЙ САД №36 «СКАЗОЧКА»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47285"/>
            <a:ext cx="2592288" cy="46085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820685"/>
            <a:ext cx="5472608" cy="30783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59832" y="4293096"/>
            <a:ext cx="5616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Совместный проект воспитанников средней группы 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А» и педагога Л. Г.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Дурмановой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«Волшебная капелька» </a:t>
            </a: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2019 год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77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3840427" cy="21602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54183"/>
            <a:ext cx="3851920" cy="216670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4944"/>
            <a:ext cx="4235963" cy="238272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572000" y="3068960"/>
            <a:ext cx="4572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Совместный проект воспитанников старшей группы «Б» и педагога  Г.Р.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Гатаулловой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«Ежики колючие и совсем не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злючие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2019 год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003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99592" y="260648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 2020 года  «Сохраним лесную красавицу»</a:t>
            </a:r>
            <a:endParaRPr lang="ru-RU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4">
            <a:extLst>
              <a:ext uri="{FF2B5EF4-FFF2-40B4-BE49-F238E27FC236}">
                <a16:creationId xmlns="" xmlns:a16="http://schemas.microsoft.com/office/drawing/2014/main" id="{11508C13-9212-4508-A528-DE873BB3B0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6512" y="764704"/>
            <a:ext cx="1949814" cy="25997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24633" y="3428999"/>
            <a:ext cx="2741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Экскурсии в сосновый лес</a:t>
            </a:r>
            <a:endParaRPr lang="ru-RU" dirty="0"/>
          </a:p>
        </p:txBody>
      </p:sp>
      <p:pic>
        <p:nvPicPr>
          <p:cNvPr id="8" name="Объект 4">
            <a:extLst>
              <a:ext uri="{FF2B5EF4-FFF2-40B4-BE49-F238E27FC236}">
                <a16:creationId xmlns="" xmlns:a16="http://schemas.microsoft.com/office/drawing/2014/main" id="{6A13039C-0758-4786-917B-777C011899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36" y="3874428"/>
            <a:ext cx="3457831" cy="259337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8446" y="6488668"/>
            <a:ext cx="3457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Парад  Ёлочек</a:t>
            </a:r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84DABF74-A99B-41DF-8CE2-6D237407C1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2751" y="3865010"/>
            <a:ext cx="1691697" cy="2255596"/>
          </a:xfrm>
          <a:prstGeom prst="rect">
            <a:avLst/>
          </a:prstGeom>
        </p:spPr>
      </p:pic>
      <p:pic>
        <p:nvPicPr>
          <p:cNvPr id="12" name="Объект 4">
            <a:extLst>
              <a:ext uri="{FF2B5EF4-FFF2-40B4-BE49-F238E27FC236}">
                <a16:creationId xmlns="" xmlns:a16="http://schemas.microsoft.com/office/drawing/2014/main" id="{E15E0F06-EF9C-43D6-9457-73CB108CB1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93489" y="3865010"/>
            <a:ext cx="1655456" cy="220727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752020" y="6237312"/>
            <a:ext cx="3996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Коллективное творчество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50819" y="3462501"/>
            <a:ext cx="3033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5" name="Объект 4">
            <a:extLst>
              <a:ext uri="{FF2B5EF4-FFF2-40B4-BE49-F238E27FC236}">
                <a16:creationId xmlns="" xmlns:a16="http://schemas.microsoft.com/office/drawing/2014/main" id="{35E3CCDA-7043-4379-AFD2-645558D6219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30665" y="701706"/>
            <a:ext cx="1981200" cy="26416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674997" y="3218679"/>
            <a:ext cx="44690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Изготовление ёлочек вместе с родителями из бросового материала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31621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9144000" cy="68579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1560" y="260648"/>
            <a:ext cx="7848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средней группе «А» создан мини - музей </a:t>
            </a:r>
          </a:p>
          <a:p>
            <a:pPr algn="ctr"/>
            <a:r>
              <a:rPr lang="ru-RU" sz="2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«В гостях у Лесовичка»</a:t>
            </a:r>
            <a:endParaRPr lang="ru-RU" sz="24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325853"/>
            <a:ext cx="4572000" cy="25717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149079"/>
            <a:ext cx="3205873" cy="24044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85577" y="2258135"/>
            <a:ext cx="5248582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026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249" y="-14585"/>
            <a:ext cx="9252519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80728"/>
            <a:ext cx="2967796" cy="26578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861048"/>
            <a:ext cx="3168352" cy="237626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11760" y="217223"/>
            <a:ext cx="6552728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МБДОУ «Детский сад №36 «Сказочка»  открыт в 1970 году</a:t>
            </a: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сегодняшний день  функционирует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групп: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общеразвивающих групп 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группы раннего возраста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компенсирующей направленности 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детьми работают: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</a:t>
            </a: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Социальный педагог</a:t>
            </a: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 психолог</a:t>
            </a: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– логопеды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узыкальные руководители </a:t>
            </a: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Инструктор по физической культуре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834045"/>
            <a:ext cx="3240360" cy="2430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165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9144000" cy="6857998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4221088"/>
            <a:ext cx="1673602" cy="2579984"/>
          </a:xfrm>
        </p:spPr>
      </p:pic>
      <p:sp>
        <p:nvSpPr>
          <p:cNvPr id="5" name="TextBox 4"/>
          <p:cNvSpPr txBox="1"/>
          <p:nvPr/>
        </p:nvSpPr>
        <p:spPr>
          <a:xfrm>
            <a:off x="755576" y="404664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конкурсах</a:t>
            </a:r>
            <a:endParaRPr lang="ru-RU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Documents and Settings\Воспитатель2\Рабочий стол\гр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05296"/>
            <a:ext cx="1722399" cy="2435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Воспитатель2\Рабочий стол\оп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947" y="4365104"/>
            <a:ext cx="1656184" cy="241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775" y="1124744"/>
            <a:ext cx="4752528" cy="2667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8177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95736" y="332656"/>
            <a:ext cx="68407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2018-2019 учебном году в наш сад впервые вступил в проект </a:t>
            </a:r>
          </a:p>
          <a:p>
            <a:pPr algn="ctr"/>
            <a:r>
              <a:rPr lang="ru-RU" sz="2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«Эколята- дошколята»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2230"/>
            <a:ext cx="2664296" cy="19386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296" y="2276872"/>
            <a:ext cx="7772356" cy="43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744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332656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ИННОВАЦИОННЫЕ ТЕХНОЛОГИИ</a:t>
            </a:r>
            <a:endParaRPr lang="ru-RU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51" y="3068960"/>
            <a:ext cx="3491880" cy="334837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068960"/>
            <a:ext cx="4464496" cy="334837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39552" y="1196752"/>
            <a:ext cx="7704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Лепбуков  как в организованной так и в самостоятельной деятельности воспитанников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19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3528" y="404664"/>
            <a:ext cx="8496944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представленном опыте по экологическому воспитанию  есть </a:t>
            </a:r>
            <a:r>
              <a:rPr lang="ru-RU" sz="2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положительные </a:t>
            </a:r>
            <a:r>
              <a:rPr lang="ru-RU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работы:</a:t>
            </a:r>
          </a:p>
          <a:p>
            <a:endParaRPr lang="ru-RU" dirty="0"/>
          </a:p>
          <a:p>
            <a:endParaRPr lang="ru-RU" sz="2400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Сформировано  представление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том, что человек — часть природы, что он должен беречь, охранять и защищать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ее;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Сформированы умения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взаимодействовать с окружающим миром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Сформированы навыки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безопасности;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у воспитанников интереса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любознательности и познавательной мотивации по отношению к окружающему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миру.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00012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7584" y="404664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 на следующий год:</a:t>
            </a:r>
            <a:endParaRPr lang="ru-RU" sz="24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1484784"/>
            <a:ext cx="9145016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Модернизация  проекта «Экологической тропы»: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2.Разработка проекта «Экологическая тропа» за территорией детского сада;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3.Совместные проекты с родителями: «Жизнь без пластика»;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Дальнейшее участие в конкурсах педагогов, воспитанников и родителей;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7767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036496" cy="6858000"/>
          </a:xfrm>
        </p:spPr>
      </p:pic>
      <p:sp>
        <p:nvSpPr>
          <p:cNvPr id="5" name="TextBox 4"/>
          <p:cNvSpPr txBox="1"/>
          <p:nvPr/>
        </p:nvSpPr>
        <p:spPr>
          <a:xfrm>
            <a:off x="251520" y="2204864"/>
            <a:ext cx="8784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mpir Deco" panose="02000400000000000000" pitchFamily="2" charset="0"/>
              </a:rPr>
              <a:t>СПАСИБО ЗА ВНИМАНИЕ !!!</a:t>
            </a:r>
            <a:endParaRPr lang="ru-RU" sz="40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mpir Deco" panose="02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10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844824"/>
            <a:ext cx="6984776" cy="46249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5576" y="260648"/>
            <a:ext cx="7704856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Экология</a:t>
            </a:r>
            <a:r>
              <a:rPr lang="ru-RU" dirty="0" smtClean="0"/>
              <a:t>- </a:t>
            </a:r>
            <a:r>
              <a:rPr lang="ru-RU" sz="2000" dirty="0" smtClean="0"/>
              <a:t>это биологическая наука, изучающая взаимоотношения организмов со средой обитания и между собой.</a:t>
            </a:r>
          </a:p>
          <a:p>
            <a:endParaRPr lang="ru-RU" sz="2000" dirty="0"/>
          </a:p>
          <a:p>
            <a:r>
              <a:rPr lang="ru-RU" sz="24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Экологическое воспитание дошкольников </a:t>
            </a:r>
            <a:r>
              <a:rPr lang="ru-RU" sz="2000" dirty="0" smtClean="0"/>
              <a:t>– это ознакомление детей с природой, в основу которого положен  экологический подход, а педагогический процесс опирается на основополагающие идеи понятия экологии.</a:t>
            </a:r>
          </a:p>
        </p:txBody>
      </p:sp>
    </p:spTree>
    <p:extLst>
      <p:ext uri="{BB962C8B-B14F-4D97-AF65-F5344CB8AC3E}">
        <p14:creationId xmlns:p14="http://schemas.microsoft.com/office/powerpoint/2010/main" val="173169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52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6" y="17581"/>
            <a:ext cx="9144000" cy="6857999"/>
          </a:xfrm>
          <a:prstGeom prst="rect">
            <a:avLst/>
          </a:prstGeom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447165764"/>
              </p:ext>
            </p:extLst>
          </p:nvPr>
        </p:nvGraphicFramePr>
        <p:xfrm>
          <a:off x="323528" y="1397000"/>
          <a:ext cx="8496944" cy="5344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99592" y="404664"/>
            <a:ext cx="6696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экологического воспитания</a:t>
            </a:r>
            <a:endParaRPr lang="ru-RU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3847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79512" y="1340768"/>
            <a:ext cx="2520280" cy="72008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340768"/>
            <a:ext cx="252028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740995922"/>
              </p:ext>
            </p:extLst>
          </p:nvPr>
        </p:nvGraphicFramePr>
        <p:xfrm>
          <a:off x="179512" y="332656"/>
          <a:ext cx="8964488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57064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385"/>
            <a:ext cx="9144000" cy="685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752" y="0"/>
            <a:ext cx="90364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ЭКОЛОГИЧЕСКИЕ МЕРОПРИЯТИЯ</a:t>
            </a:r>
          </a:p>
          <a:p>
            <a:pPr algn="ctr"/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МБДОУ «ДЕТСКИЙ САД №36 «СКАЗОЧКА»</a:t>
            </a:r>
            <a:endParaRPr lang="ru-RU" sz="2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40" y="954107"/>
            <a:ext cx="4439791" cy="31949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63888" y="1397968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D:\Ольга Хасиятуллова\Для твиттера и фейсбука\2016-2017 уч год\1309 0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954106"/>
            <a:ext cx="3816424" cy="3194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911" y="4247881"/>
            <a:ext cx="3790642" cy="2472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D:\Ольга Хасиятуллова\Для твиттера и фейсбука\2016-2017 уч год\P_20170915_12545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40" y="4256899"/>
            <a:ext cx="4439791" cy="2479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7827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422" y="1196752"/>
            <a:ext cx="8408058" cy="511256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1520" y="188640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Территория МБДОУ «Детский сад №36 «Сказочка»</a:t>
            </a:r>
            <a:endParaRPr lang="ru-RU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154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06169"/>
            <a:ext cx="3995282" cy="282333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129501"/>
            <a:ext cx="4680520" cy="351039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391704" y="1124744"/>
            <a:ext cx="44644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 за муравьями, их образом жизни, а так же  за тем, какую пользу они приносят лесу. 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544" y="4884696"/>
            <a:ext cx="33123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 за цветами</a:t>
            </a:r>
            <a:endParaRPr lang="ru-RU" sz="2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01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2932</TotalTime>
  <Words>570</Words>
  <Application>Microsoft Office PowerPoint</Application>
  <PresentationFormat>Экран (4:3)</PresentationFormat>
  <Paragraphs>96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Воспитатель2</cp:lastModifiedBy>
  <cp:revision>73</cp:revision>
  <dcterms:modified xsi:type="dcterms:W3CDTF">2021-07-28T08:04:12Z</dcterms:modified>
</cp:coreProperties>
</file>