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70" r:id="rId2"/>
    <p:sldId id="271" r:id="rId3"/>
    <p:sldId id="272" r:id="rId4"/>
    <p:sldId id="273" r:id="rId5"/>
    <p:sldId id="281" r:id="rId6"/>
    <p:sldId id="280" r:id="rId7"/>
    <p:sldId id="27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CD"/>
    <a:srgbClr val="E7F4BE"/>
    <a:srgbClr val="E9EDC5"/>
    <a:srgbClr val="F4EED4"/>
    <a:srgbClr val="F5F7E5"/>
    <a:srgbClr val="C1CB63"/>
    <a:srgbClr val="F9FBEB"/>
    <a:srgbClr val="E68900"/>
    <a:srgbClr val="DBB93D"/>
    <a:srgbClr val="BFBA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3" d="100"/>
          <a:sy n="63" d="100"/>
        </p:scale>
        <p:origin x="-762" y="-9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997E90-F3DD-404C-9ED4-66E7189A6432}" type="doc">
      <dgm:prSet loTypeId="urn:microsoft.com/office/officeart/2005/8/layout/radial6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76D36DA-CCEA-49C4-8B34-3DC2D6A1836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ТВОРЧЕСКИЙ ИНТЕЛЛЕКТ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7690F2-3B15-4E24-B703-1E03F0358098}" type="parTrans" cxnId="{56513D51-017A-450A-9416-172E4E666DCF}">
      <dgm:prSet/>
      <dgm:spPr/>
      <dgm:t>
        <a:bodyPr/>
        <a:lstStyle/>
        <a:p>
          <a:endParaRPr lang="ru-RU"/>
        </a:p>
      </dgm:t>
    </dgm:pt>
    <dgm:pt modelId="{458D025F-D531-4C98-B693-260E3761CFF6}" type="sibTrans" cxnId="{56513D51-017A-450A-9416-172E4E666DCF}">
      <dgm:prSet/>
      <dgm:spPr/>
      <dgm:t>
        <a:bodyPr/>
        <a:lstStyle/>
        <a:p>
          <a:endParaRPr lang="ru-RU"/>
        </a:p>
      </dgm:t>
    </dgm:pt>
    <dgm:pt modelId="{2586FC49-76ED-48DE-BCFF-7C22928DEBF6}">
      <dgm:prSet phldrT="[Текст]" custT="1"/>
      <dgm:spPr/>
      <dgm:t>
        <a:bodyPr/>
        <a:lstStyle/>
        <a:p>
          <a:r>
            <a: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ХОРЕОГРАФИЯ</a:t>
          </a:r>
          <a:endParaRPr lang="ru-RU" sz="13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18A07D-304A-4C2F-816D-364ECFD35257}" type="parTrans" cxnId="{B1434D5E-E161-4383-92E1-1E4BD77A3D5B}">
      <dgm:prSet/>
      <dgm:spPr/>
      <dgm:t>
        <a:bodyPr/>
        <a:lstStyle/>
        <a:p>
          <a:endParaRPr lang="ru-RU"/>
        </a:p>
      </dgm:t>
    </dgm:pt>
    <dgm:pt modelId="{B8DE05C4-EE83-4223-8B62-AF3DC5747533}" type="sibTrans" cxnId="{B1434D5E-E161-4383-92E1-1E4BD77A3D5B}">
      <dgm:prSet/>
      <dgm:spPr/>
      <dgm:t>
        <a:bodyPr/>
        <a:lstStyle/>
        <a:p>
          <a:endParaRPr lang="ru-RU"/>
        </a:p>
      </dgm:t>
    </dgm:pt>
    <dgm:pt modelId="{FC3AE95F-1A54-47F6-B7D9-861C4C3BED6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ВОКАЛ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2EAA79-426B-4986-A36A-58D0AF4DAE7D}" type="parTrans" cxnId="{0BCE7DCA-BDFD-45CE-AF44-48F6D1FBEAAA}">
      <dgm:prSet/>
      <dgm:spPr/>
      <dgm:t>
        <a:bodyPr/>
        <a:lstStyle/>
        <a:p>
          <a:endParaRPr lang="ru-RU"/>
        </a:p>
      </dgm:t>
    </dgm:pt>
    <dgm:pt modelId="{A356D76C-ABB7-44DF-ABFB-F5E9248C6846}" type="sibTrans" cxnId="{0BCE7DCA-BDFD-45CE-AF44-48F6D1FBEAAA}">
      <dgm:prSet/>
      <dgm:spPr/>
      <dgm:t>
        <a:bodyPr/>
        <a:lstStyle/>
        <a:p>
          <a:endParaRPr lang="ru-RU"/>
        </a:p>
      </dgm:t>
    </dgm:pt>
    <dgm:pt modelId="{27304FF9-1D4C-49E7-9563-9B5AEE88547B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ПРИОБЩЕНИЕ К ИССКУСТВУ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9198E7-07FD-4522-ADCA-DD8633A2DC16}" type="parTrans" cxnId="{314565BC-6834-48E4-AE8C-F27A7A3315C5}">
      <dgm:prSet/>
      <dgm:spPr/>
      <dgm:t>
        <a:bodyPr/>
        <a:lstStyle/>
        <a:p>
          <a:endParaRPr lang="ru-RU"/>
        </a:p>
      </dgm:t>
    </dgm:pt>
    <dgm:pt modelId="{8D7D277C-FEAE-4F9B-BE40-BB6E1B686A20}" type="sibTrans" cxnId="{314565BC-6834-48E4-AE8C-F27A7A3315C5}">
      <dgm:prSet/>
      <dgm:spPr/>
      <dgm:t>
        <a:bodyPr/>
        <a:lstStyle/>
        <a:p>
          <a:endParaRPr lang="ru-RU"/>
        </a:p>
      </dgm:t>
    </dgm:pt>
    <dgm:pt modelId="{28FE0E2A-FB82-4EAA-BEB3-1CB810ECECC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ТЕАТР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01FD7A5-B604-489E-9DA2-B3C8260F34CA}" type="parTrans" cxnId="{187AD0F3-4CE4-4DE9-A6AA-D9FD07516199}">
      <dgm:prSet/>
      <dgm:spPr/>
      <dgm:t>
        <a:bodyPr/>
        <a:lstStyle/>
        <a:p>
          <a:endParaRPr lang="ru-RU"/>
        </a:p>
      </dgm:t>
    </dgm:pt>
    <dgm:pt modelId="{CE40AEA2-3D45-4488-A9F3-D2773B550BEE}" type="sibTrans" cxnId="{187AD0F3-4CE4-4DE9-A6AA-D9FD07516199}">
      <dgm:prSet/>
      <dgm:spPr/>
      <dgm:t>
        <a:bodyPr/>
        <a:lstStyle/>
        <a:p>
          <a:endParaRPr lang="ru-RU"/>
        </a:p>
      </dgm:t>
    </dgm:pt>
    <dgm:pt modelId="{3A62FF09-D216-41A6-93CD-2BB7C18AAF93}" type="pres">
      <dgm:prSet presAssocID="{6A997E90-F3DD-404C-9ED4-66E7189A643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541645-E3ED-4EA0-A4A7-2F04B3191868}" type="pres">
      <dgm:prSet presAssocID="{F76D36DA-CCEA-49C4-8B34-3DC2D6A18367}" presName="centerShape" presStyleLbl="node0" presStyleIdx="0" presStyleCnt="1" custScaleX="121290" custScaleY="117853"/>
      <dgm:spPr/>
      <dgm:t>
        <a:bodyPr/>
        <a:lstStyle/>
        <a:p>
          <a:endParaRPr lang="ru-RU"/>
        </a:p>
      </dgm:t>
    </dgm:pt>
    <dgm:pt modelId="{CA8B3A73-D84B-4160-B60E-77BD3D411AEB}" type="pres">
      <dgm:prSet presAssocID="{2586FC49-76ED-48DE-BCFF-7C22928DEBF6}" presName="node" presStyleLbl="node1" presStyleIdx="0" presStyleCnt="4" custScaleX="152472" custScaleY="117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3770F-6454-4F6C-BFE0-27F9958E5EE3}" type="pres">
      <dgm:prSet presAssocID="{2586FC49-76ED-48DE-BCFF-7C22928DEBF6}" presName="dummy" presStyleCnt="0"/>
      <dgm:spPr/>
    </dgm:pt>
    <dgm:pt modelId="{8C63C70D-771C-404D-BD97-4C1FCEECDB94}" type="pres">
      <dgm:prSet presAssocID="{B8DE05C4-EE83-4223-8B62-AF3DC5747533}" presName="sibTrans" presStyleLbl="sibTrans2D1" presStyleIdx="0" presStyleCnt="4" custLinFactNeighborX="0" custLinFactNeighborY="-2394"/>
      <dgm:spPr/>
      <dgm:t>
        <a:bodyPr/>
        <a:lstStyle/>
        <a:p>
          <a:endParaRPr lang="ru-RU"/>
        </a:p>
      </dgm:t>
    </dgm:pt>
    <dgm:pt modelId="{50706153-9179-432E-B249-9B4EF8D42CF9}" type="pres">
      <dgm:prSet presAssocID="{FC3AE95F-1A54-47F6-B7D9-861C4C3BED62}" presName="node" presStyleLbl="node1" presStyleIdx="1" presStyleCnt="4" custScaleX="126247" custScaleY="123571" custRadScaleRad="104483" custRadScaleInc="-7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8CACA-B783-4198-A9AB-8C5E5D71E4C7}" type="pres">
      <dgm:prSet presAssocID="{FC3AE95F-1A54-47F6-B7D9-861C4C3BED62}" presName="dummy" presStyleCnt="0"/>
      <dgm:spPr/>
    </dgm:pt>
    <dgm:pt modelId="{68817F6F-0C99-44A6-97C3-A0F3EF3006B9}" type="pres">
      <dgm:prSet presAssocID="{A356D76C-ABB7-44DF-ABFB-F5E9248C684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770FD8EA-FEAA-4759-AD7B-815CF781A8B3}" type="pres">
      <dgm:prSet presAssocID="{27304FF9-1D4C-49E7-9563-9B5AEE88547B}" presName="node" presStyleLbl="node1" presStyleIdx="2" presStyleCnt="4" custScaleX="133497" custScaleY="125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1C99D-4FBB-4B28-ADAD-54EFF96A8186}" type="pres">
      <dgm:prSet presAssocID="{27304FF9-1D4C-49E7-9563-9B5AEE88547B}" presName="dummy" presStyleCnt="0"/>
      <dgm:spPr/>
    </dgm:pt>
    <dgm:pt modelId="{C4DB7861-D3D0-426D-B5AC-D6488CCE9F8F}" type="pres">
      <dgm:prSet presAssocID="{8D7D277C-FEAE-4F9B-BE40-BB6E1B686A2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CBFC895F-2447-4E8A-9014-122CAD1D2AE0}" type="pres">
      <dgm:prSet presAssocID="{28FE0E2A-FB82-4EAA-BEB3-1CB810ECECCA}" presName="node" presStyleLbl="node1" presStyleIdx="3" presStyleCnt="4" custScaleX="129575" custScaleY="128584" custRadScaleRad="103322" custRadScaleInc="3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ECE64-C0BA-4E2A-A3C6-1A0658DCF638}" type="pres">
      <dgm:prSet presAssocID="{28FE0E2A-FB82-4EAA-BEB3-1CB810ECECCA}" presName="dummy" presStyleCnt="0"/>
      <dgm:spPr/>
    </dgm:pt>
    <dgm:pt modelId="{C1F0B5EE-0AF4-4C4B-9098-4EA855ED18E0}" type="pres">
      <dgm:prSet presAssocID="{CE40AEA2-3D45-4488-A9F3-D2773B550BEE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E9B89356-01C0-4A2D-952A-A2486854C50F}" type="presOf" srcId="{6A997E90-F3DD-404C-9ED4-66E7189A6432}" destId="{3A62FF09-D216-41A6-93CD-2BB7C18AAF93}" srcOrd="0" destOrd="0" presId="urn:microsoft.com/office/officeart/2005/8/layout/radial6"/>
    <dgm:cxn modelId="{1319D8CC-06EB-4A58-96C1-A222A2EDF9BA}" type="presOf" srcId="{2586FC49-76ED-48DE-BCFF-7C22928DEBF6}" destId="{CA8B3A73-D84B-4160-B60E-77BD3D411AEB}" srcOrd="0" destOrd="0" presId="urn:microsoft.com/office/officeart/2005/8/layout/radial6"/>
    <dgm:cxn modelId="{56513D51-017A-450A-9416-172E4E666DCF}" srcId="{6A997E90-F3DD-404C-9ED4-66E7189A6432}" destId="{F76D36DA-CCEA-49C4-8B34-3DC2D6A18367}" srcOrd="0" destOrd="0" parTransId="{027690F2-3B15-4E24-B703-1E03F0358098}" sibTransId="{458D025F-D531-4C98-B693-260E3761CFF6}"/>
    <dgm:cxn modelId="{1E57FDFA-958F-4DEA-98CE-1E12147D9FAB}" type="presOf" srcId="{28FE0E2A-FB82-4EAA-BEB3-1CB810ECECCA}" destId="{CBFC895F-2447-4E8A-9014-122CAD1D2AE0}" srcOrd="0" destOrd="0" presId="urn:microsoft.com/office/officeart/2005/8/layout/radial6"/>
    <dgm:cxn modelId="{0BCE7DCA-BDFD-45CE-AF44-48F6D1FBEAAA}" srcId="{F76D36DA-CCEA-49C4-8B34-3DC2D6A18367}" destId="{FC3AE95F-1A54-47F6-B7D9-861C4C3BED62}" srcOrd="1" destOrd="0" parTransId="{E52EAA79-426B-4986-A36A-58D0AF4DAE7D}" sibTransId="{A356D76C-ABB7-44DF-ABFB-F5E9248C6846}"/>
    <dgm:cxn modelId="{099B11DA-D09D-42D2-ABC3-9D721870146A}" type="presOf" srcId="{B8DE05C4-EE83-4223-8B62-AF3DC5747533}" destId="{8C63C70D-771C-404D-BD97-4C1FCEECDB94}" srcOrd="0" destOrd="0" presId="urn:microsoft.com/office/officeart/2005/8/layout/radial6"/>
    <dgm:cxn modelId="{63273E3D-87EB-4C9C-AAE2-FF7CF97E7C7C}" type="presOf" srcId="{CE40AEA2-3D45-4488-A9F3-D2773B550BEE}" destId="{C1F0B5EE-0AF4-4C4B-9098-4EA855ED18E0}" srcOrd="0" destOrd="0" presId="urn:microsoft.com/office/officeart/2005/8/layout/radial6"/>
    <dgm:cxn modelId="{B1434D5E-E161-4383-92E1-1E4BD77A3D5B}" srcId="{F76D36DA-CCEA-49C4-8B34-3DC2D6A18367}" destId="{2586FC49-76ED-48DE-BCFF-7C22928DEBF6}" srcOrd="0" destOrd="0" parTransId="{0A18A07D-304A-4C2F-816D-364ECFD35257}" sibTransId="{B8DE05C4-EE83-4223-8B62-AF3DC5747533}"/>
    <dgm:cxn modelId="{001019E8-48EB-4A2B-9D9A-BEBAA667C7A5}" type="presOf" srcId="{A356D76C-ABB7-44DF-ABFB-F5E9248C6846}" destId="{68817F6F-0C99-44A6-97C3-A0F3EF3006B9}" srcOrd="0" destOrd="0" presId="urn:microsoft.com/office/officeart/2005/8/layout/radial6"/>
    <dgm:cxn modelId="{187AD0F3-4CE4-4DE9-A6AA-D9FD07516199}" srcId="{F76D36DA-CCEA-49C4-8B34-3DC2D6A18367}" destId="{28FE0E2A-FB82-4EAA-BEB3-1CB810ECECCA}" srcOrd="3" destOrd="0" parTransId="{401FD7A5-B604-489E-9DA2-B3C8260F34CA}" sibTransId="{CE40AEA2-3D45-4488-A9F3-D2773B550BEE}"/>
    <dgm:cxn modelId="{7ED363A2-FD46-4659-8086-92503599D115}" type="presOf" srcId="{27304FF9-1D4C-49E7-9563-9B5AEE88547B}" destId="{770FD8EA-FEAA-4759-AD7B-815CF781A8B3}" srcOrd="0" destOrd="0" presId="urn:microsoft.com/office/officeart/2005/8/layout/radial6"/>
    <dgm:cxn modelId="{C5664184-5303-4B5B-882B-011CD846D49A}" type="presOf" srcId="{FC3AE95F-1A54-47F6-B7D9-861C4C3BED62}" destId="{50706153-9179-432E-B249-9B4EF8D42CF9}" srcOrd="0" destOrd="0" presId="urn:microsoft.com/office/officeart/2005/8/layout/radial6"/>
    <dgm:cxn modelId="{C3694391-D56D-4C51-BBB3-ADDA45FD8EAF}" type="presOf" srcId="{8D7D277C-FEAE-4F9B-BE40-BB6E1B686A20}" destId="{C4DB7861-D3D0-426D-B5AC-D6488CCE9F8F}" srcOrd="0" destOrd="0" presId="urn:microsoft.com/office/officeart/2005/8/layout/radial6"/>
    <dgm:cxn modelId="{E5CC3108-9AD0-42C9-A532-0FC3FBC383A4}" type="presOf" srcId="{F76D36DA-CCEA-49C4-8B34-3DC2D6A18367}" destId="{5A541645-E3ED-4EA0-A4A7-2F04B3191868}" srcOrd="0" destOrd="0" presId="urn:microsoft.com/office/officeart/2005/8/layout/radial6"/>
    <dgm:cxn modelId="{314565BC-6834-48E4-AE8C-F27A7A3315C5}" srcId="{F76D36DA-CCEA-49C4-8B34-3DC2D6A18367}" destId="{27304FF9-1D4C-49E7-9563-9B5AEE88547B}" srcOrd="2" destOrd="0" parTransId="{DE9198E7-07FD-4522-ADCA-DD8633A2DC16}" sibTransId="{8D7D277C-FEAE-4F9B-BE40-BB6E1B686A20}"/>
    <dgm:cxn modelId="{A585F18F-356E-4E28-BBB4-0E98B2193AC2}" type="presParOf" srcId="{3A62FF09-D216-41A6-93CD-2BB7C18AAF93}" destId="{5A541645-E3ED-4EA0-A4A7-2F04B3191868}" srcOrd="0" destOrd="0" presId="urn:microsoft.com/office/officeart/2005/8/layout/radial6"/>
    <dgm:cxn modelId="{A418E3D9-0742-403D-B30E-D90A21DCC100}" type="presParOf" srcId="{3A62FF09-D216-41A6-93CD-2BB7C18AAF93}" destId="{CA8B3A73-D84B-4160-B60E-77BD3D411AEB}" srcOrd="1" destOrd="0" presId="urn:microsoft.com/office/officeart/2005/8/layout/radial6"/>
    <dgm:cxn modelId="{B1D5FF16-65C7-4F4F-AB12-D88210851589}" type="presParOf" srcId="{3A62FF09-D216-41A6-93CD-2BB7C18AAF93}" destId="{F973770F-6454-4F6C-BFE0-27F9958E5EE3}" srcOrd="2" destOrd="0" presId="urn:microsoft.com/office/officeart/2005/8/layout/radial6"/>
    <dgm:cxn modelId="{2A283FEA-B99B-402D-821D-2F64F72473E4}" type="presParOf" srcId="{3A62FF09-D216-41A6-93CD-2BB7C18AAF93}" destId="{8C63C70D-771C-404D-BD97-4C1FCEECDB94}" srcOrd="3" destOrd="0" presId="urn:microsoft.com/office/officeart/2005/8/layout/radial6"/>
    <dgm:cxn modelId="{430B6003-58B7-4486-8EC5-6C5A7069EDD1}" type="presParOf" srcId="{3A62FF09-D216-41A6-93CD-2BB7C18AAF93}" destId="{50706153-9179-432E-B249-9B4EF8D42CF9}" srcOrd="4" destOrd="0" presId="urn:microsoft.com/office/officeart/2005/8/layout/radial6"/>
    <dgm:cxn modelId="{0EAC34EC-E8C7-4D5E-9A2B-A096B7F23CEA}" type="presParOf" srcId="{3A62FF09-D216-41A6-93CD-2BB7C18AAF93}" destId="{B338CACA-B783-4198-A9AB-8C5E5D71E4C7}" srcOrd="5" destOrd="0" presId="urn:microsoft.com/office/officeart/2005/8/layout/radial6"/>
    <dgm:cxn modelId="{2EEAA643-1DF1-4FA7-9CB0-639D2213B1E5}" type="presParOf" srcId="{3A62FF09-D216-41A6-93CD-2BB7C18AAF93}" destId="{68817F6F-0C99-44A6-97C3-A0F3EF3006B9}" srcOrd="6" destOrd="0" presId="urn:microsoft.com/office/officeart/2005/8/layout/radial6"/>
    <dgm:cxn modelId="{9BF43434-1F55-43F1-97C2-D47DCD7AF577}" type="presParOf" srcId="{3A62FF09-D216-41A6-93CD-2BB7C18AAF93}" destId="{770FD8EA-FEAA-4759-AD7B-815CF781A8B3}" srcOrd="7" destOrd="0" presId="urn:microsoft.com/office/officeart/2005/8/layout/radial6"/>
    <dgm:cxn modelId="{99201457-C070-413B-88F2-FF44107696D3}" type="presParOf" srcId="{3A62FF09-D216-41A6-93CD-2BB7C18AAF93}" destId="{5D11C99D-4FBB-4B28-ADAD-54EFF96A8186}" srcOrd="8" destOrd="0" presId="urn:microsoft.com/office/officeart/2005/8/layout/radial6"/>
    <dgm:cxn modelId="{98C0A39F-171D-4E29-A8DE-19BD3119EFA4}" type="presParOf" srcId="{3A62FF09-D216-41A6-93CD-2BB7C18AAF93}" destId="{C4DB7861-D3D0-426D-B5AC-D6488CCE9F8F}" srcOrd="9" destOrd="0" presId="urn:microsoft.com/office/officeart/2005/8/layout/radial6"/>
    <dgm:cxn modelId="{3A638FD4-E141-470D-9C33-783B9E41E688}" type="presParOf" srcId="{3A62FF09-D216-41A6-93CD-2BB7C18AAF93}" destId="{CBFC895F-2447-4E8A-9014-122CAD1D2AE0}" srcOrd="10" destOrd="0" presId="urn:microsoft.com/office/officeart/2005/8/layout/radial6"/>
    <dgm:cxn modelId="{C4D7D10E-E358-43C7-812C-93D0B48E70A2}" type="presParOf" srcId="{3A62FF09-D216-41A6-93CD-2BB7C18AAF93}" destId="{E05ECE64-C0BA-4E2A-A3C6-1A0658DCF638}" srcOrd="11" destOrd="0" presId="urn:microsoft.com/office/officeart/2005/8/layout/radial6"/>
    <dgm:cxn modelId="{E50EA69F-572C-4C72-B897-B14FE8CB0A05}" type="presParOf" srcId="{3A62FF09-D216-41A6-93CD-2BB7C18AAF93}" destId="{C1F0B5EE-0AF4-4C4B-9098-4EA855ED18E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0B5EE-0AF4-4C4B-9098-4EA855ED18E0}">
      <dsp:nvSpPr>
        <dsp:cNvPr id="0" name=""/>
        <dsp:cNvSpPr/>
      </dsp:nvSpPr>
      <dsp:spPr>
        <a:xfrm>
          <a:off x="2035911" y="639833"/>
          <a:ext cx="4467166" cy="4467166"/>
        </a:xfrm>
        <a:prstGeom prst="blockArc">
          <a:avLst>
            <a:gd name="adj1" fmla="val 10854976"/>
            <a:gd name="adj2" fmla="val 16314207"/>
            <a:gd name="adj3" fmla="val 4642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B7861-D3D0-426D-B5AC-D6488CCE9F8F}">
      <dsp:nvSpPr>
        <dsp:cNvPr id="0" name=""/>
        <dsp:cNvSpPr/>
      </dsp:nvSpPr>
      <dsp:spPr>
        <a:xfrm>
          <a:off x="2035871" y="642243"/>
          <a:ext cx="4467166" cy="4467166"/>
        </a:xfrm>
        <a:prstGeom prst="blockArc">
          <a:avLst>
            <a:gd name="adj1" fmla="val 5285730"/>
            <a:gd name="adj2" fmla="val 10858772"/>
            <a:gd name="adj3" fmla="val 4642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817F6F-0C99-44A6-97C3-A0F3EF3006B9}">
      <dsp:nvSpPr>
        <dsp:cNvPr id="0" name=""/>
        <dsp:cNvSpPr/>
      </dsp:nvSpPr>
      <dsp:spPr>
        <a:xfrm>
          <a:off x="2206342" y="643238"/>
          <a:ext cx="4467166" cy="4467166"/>
        </a:xfrm>
        <a:prstGeom prst="blockArc">
          <a:avLst>
            <a:gd name="adj1" fmla="val 21463788"/>
            <a:gd name="adj2" fmla="val 5554412"/>
            <a:gd name="adj3" fmla="val 4642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3C70D-771C-404D-BD97-4C1FCEECDB94}">
      <dsp:nvSpPr>
        <dsp:cNvPr id="0" name=""/>
        <dsp:cNvSpPr/>
      </dsp:nvSpPr>
      <dsp:spPr>
        <a:xfrm>
          <a:off x="2206172" y="531901"/>
          <a:ext cx="4467166" cy="4467166"/>
        </a:xfrm>
        <a:prstGeom prst="blockArc">
          <a:avLst>
            <a:gd name="adj1" fmla="val 16045856"/>
            <a:gd name="adj2" fmla="val 21470716"/>
            <a:gd name="adj3" fmla="val 464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41645-E3ED-4EA0-A4A7-2F04B3191868}">
      <dsp:nvSpPr>
        <dsp:cNvPr id="0" name=""/>
        <dsp:cNvSpPr/>
      </dsp:nvSpPr>
      <dsp:spPr>
        <a:xfrm>
          <a:off x="3094395" y="1662406"/>
          <a:ext cx="2495134" cy="242442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ТВОРЧЕСКИЙ ИНТЕЛЛЕКТ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59799" y="2017455"/>
        <a:ext cx="1764326" cy="1714331"/>
      </dsp:txXfrm>
    </dsp:sp>
    <dsp:sp modelId="{CA8B3A73-D84B-4160-B60E-77BD3D411AEB}">
      <dsp:nvSpPr>
        <dsp:cNvPr id="0" name=""/>
        <dsp:cNvSpPr/>
      </dsp:nvSpPr>
      <dsp:spPr>
        <a:xfrm>
          <a:off x="3244152" y="-154563"/>
          <a:ext cx="2195619" cy="16948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ХОРЕОГРАФИЯ</a:t>
          </a:r>
          <a:endParaRPr lang="ru-RU" sz="13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65693" y="93647"/>
        <a:ext cx="1552537" cy="1198463"/>
      </dsp:txXfrm>
    </dsp:sp>
    <dsp:sp modelId="{50706153-9179-432E-B249-9B4EF8D42CF9}">
      <dsp:nvSpPr>
        <dsp:cNvPr id="0" name=""/>
        <dsp:cNvSpPr/>
      </dsp:nvSpPr>
      <dsp:spPr>
        <a:xfrm>
          <a:off x="5710968" y="1900677"/>
          <a:ext cx="1817975" cy="1779440"/>
        </a:xfrm>
        <a:prstGeom prst="ellipse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ВОКАЛ</a:t>
          </a:r>
          <a:endParaRPr lang="ru-RU" sz="13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77204" y="2161270"/>
        <a:ext cx="1285503" cy="1258254"/>
      </dsp:txXfrm>
    </dsp:sp>
    <dsp:sp modelId="{770FD8EA-FEAA-4759-AD7B-815CF781A8B3}">
      <dsp:nvSpPr>
        <dsp:cNvPr id="0" name=""/>
        <dsp:cNvSpPr/>
      </dsp:nvSpPr>
      <dsp:spPr>
        <a:xfrm>
          <a:off x="3380774" y="4150587"/>
          <a:ext cx="1922376" cy="1811553"/>
        </a:xfrm>
        <a:prstGeom prst="ellipse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ПРИОБЩЕНИЕ К ИССКУСТВУ</a:t>
          </a:r>
          <a:endParaRPr lang="ru-RU" sz="13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62299" y="4415883"/>
        <a:ext cx="1359326" cy="1280961"/>
      </dsp:txXfrm>
    </dsp:sp>
    <dsp:sp modelId="{CBFC895F-2447-4E8A-9014-122CAD1D2AE0}">
      <dsp:nvSpPr>
        <dsp:cNvPr id="0" name=""/>
        <dsp:cNvSpPr/>
      </dsp:nvSpPr>
      <dsp:spPr>
        <a:xfrm>
          <a:off x="1155081" y="1912714"/>
          <a:ext cx="1865899" cy="1851628"/>
        </a:xfrm>
        <a:prstGeom prst="ellips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ТЕАТР</a:t>
          </a:r>
          <a:endParaRPr lang="ru-RU" sz="13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28336" y="2183879"/>
        <a:ext cx="1319389" cy="1309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049EC1-7460-9044-BA23-5414519BA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1AA1323-302B-D24C-9103-E27FF55A5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18CD21B-CD0F-5B42-BEDC-0D34E71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2F3B7E-09E2-5946-BFD3-E090CB170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351E557-A8CF-AC4E-A903-487FC0337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40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1CD5FD-7EA3-D44B-9750-5378E5021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F9557A9-87D1-6C4D-9095-05BC552DB7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8FA6E5-DC4D-C342-AE9C-C6932A239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91DA0E-3FC3-0342-991C-A320BAFCE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688964-235D-1E44-9FA8-64CB6D29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4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BE87290-7784-BD4A-8223-809381DB32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EA511E9-C106-9142-9399-D56AAF952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E3877D-EAD6-6347-AA16-62E12B8F2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0FFCD6A-F4EF-D341-9F0B-31EF14C86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3E0057-171B-AF4C-A36E-F4D99C7DD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11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4CA0A3-733A-A049-BE87-84BE8F85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C05AF8-1CDD-7D41-B0AE-7128CF0E0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76549B8-AEB8-A54B-96B6-D43A4EEBD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FC79851-8C20-7B41-9278-18E23C91A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53EC4A-1462-824A-BAA1-05EF42F76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36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67A2E3-FE1D-A940-A4C2-D662BCAB7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8ADBE7C-195D-494F-B9E6-18C8087C5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D30CE13-9536-944D-857B-6B0413B67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23D534-BE8F-ED47-848C-00A0C5ECC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8ED35A-7736-D945-B53B-999B2F17B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15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DF9781-FEAF-6D4A-995E-0C5DE5AB5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F1759F-6234-5041-8F20-D85BD4A315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C60A5D-2CC9-C74F-BE41-3F93098C1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7D21F30-CB68-6C41-9E87-4B520E985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9126917-30F1-2241-8A26-7B4CC171C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283F636-D30A-1F4B-8B34-B9FCDED7C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205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BBD72A-EC65-6541-A3E9-CCC41D7F1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932A210-5482-0F41-ABF3-BD782D1F7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792205D-FD35-6D4A-9164-A73C2810B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F4B20BE-B0E4-5E48-83C7-8A39298222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4073FE0-536C-4E40-8AC3-538AB2BEC6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F2FAD07-4720-B645-99C2-82B185D1C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200B882-3257-4F41-BA7F-E2D768190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FBB11FD-0ABE-C540-9CE6-CD2EA985E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469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87E780-3142-7448-882C-204C67A09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A98DEF-707D-FA45-9765-106DBB31A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E5CC1AD-E8D7-9946-98E6-C987DA38A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AE30D98-D363-BB48-99EA-802514A29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74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BBDB108-2185-FC43-99D8-562F6B181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7E4BABA-5B6D-E34F-9368-5DB1C02C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B91AB3C-C44F-C042-963E-6B6AEBD5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008570-F13E-CF49-ABEF-FA3691D36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B3CA399-F85D-6A4A-BE11-0DBE29706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3DC4B5F-96EA-C444-B88B-BEC7C2ED9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46BCBC5-1CB0-454B-B301-5342D1338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11BA45D-1F4F-0E47-996F-27B1D933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AC07436-E338-724D-B684-09C24572B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3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AE0A96-F132-2942-9242-85DD1A139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245FA37-42B0-C64E-B121-F0427037A5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A8141C-9DE2-FD40-A3BB-9C0489639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997D9DF-476D-AE4F-BFBE-CD48374BC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DEE928-AB29-8C4D-AFA2-B4D0AAB63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CD9D66-EA42-6546-8477-624170896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5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13982-E7BA-3743-97FA-8DB186E76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FE5080D-2DDB-B440-B90C-C69324A6B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C8789AA-D77F-1F4F-8669-273E0D57A7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CC6B-91AD-8B4E-9F60-18098715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59041A-CBE3-CC42-9542-90758F959D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B43C615-1D5E-9B4F-9BCE-E5C5B7A0C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5433D-86EF-204F-B7DE-35D54F41E6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44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jpe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76" y="4"/>
            <a:ext cx="1223717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144183"/>
            <a:ext cx="107291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«Подгоренский детский сад № 1» </a:t>
            </a:r>
          </a:p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Подгоренского муниципального района Воронежской области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67544" y="1059365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5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863" y="-12433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2480" y="1595021"/>
            <a:ext cx="11951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Фестиваль педагогических решений и эффективных практик реализации Федеральной образовательной программы дошкольного образования</a:t>
            </a:r>
          </a:p>
          <a:p>
            <a:pPr lvl="0" algn="ctr"/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/>
            <a:r>
              <a:rPr lang="ru-RU" sz="2000" b="1" dirty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Площадка № 1. </a:t>
            </a:r>
            <a:endParaRPr lang="ru-RU" sz="2000" b="1" dirty="0" smtClean="0">
              <a:ln w="1905"/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i="1" dirty="0" smtClean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Эффективные </a:t>
            </a:r>
            <a:r>
              <a:rPr lang="ru-RU" sz="2400" b="1" i="1" dirty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подходы, обеспечивающие реализацию планируемых результатов </a:t>
            </a:r>
            <a:endParaRPr lang="ru-RU" sz="2400" b="1" i="1" dirty="0" smtClean="0">
              <a:ln w="1905"/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i="1" dirty="0" smtClean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ФОП </a:t>
            </a:r>
            <a:r>
              <a:rPr lang="ru-RU" sz="2400" b="1" i="1" dirty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400" b="1" i="1" dirty="0" smtClean="0">
                <a:ln w="1905"/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2000" i="1" u="sng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dirty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Название практики</a:t>
            </a:r>
            <a:r>
              <a:rPr lang="ru-RU" sz="2400" b="1" dirty="0" smtClean="0">
                <a:ln w="12700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/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«Театрализованные 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танцы, </a:t>
            </a:r>
            <a:r>
              <a:rPr lang="ru-RU" sz="2800" b="1" i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как нетрадиционная форма организации музыкальной деятельности дошкольников</a:t>
            </a:r>
            <a:r>
              <a:rPr lang="ru-RU" sz="2800" b="1" i="1" dirty="0" smtClean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n w="12700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ru-RU" sz="1600" b="1" dirty="0" smtClean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lvl="0" algn="r"/>
            <a:r>
              <a:rPr lang="ru-RU" sz="1600" b="1" dirty="0" smtClean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pPr lvl="0" algn="r"/>
            <a:r>
              <a:rPr lang="ru-RU" sz="1600" b="1" dirty="0" smtClean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Ляпина Ю.С.</a:t>
            </a:r>
          </a:p>
          <a:p>
            <a:pPr lvl="0" algn="r"/>
            <a:endParaRPr lang="ru-RU" sz="1600" b="1" dirty="0">
              <a:ln w="12700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b="1" dirty="0" smtClean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Пгт. Подгоренский 2023г.</a:t>
            </a:r>
            <a:endParaRPr lang="ru-RU" sz="1600" b="1" dirty="0">
              <a:ln w="12700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9" y="0"/>
            <a:ext cx="12237176" cy="6989938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55031" y="212734"/>
            <a:ext cx="9625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2" descr="https://thumbs.dreamstime.com/b/%D0%B2%D0%B5%D0%BA%D1%82%D0%BE%D1%80-%D0%B7%D0%BD%D0%B0%D1%87%D0%BA%D0%B0-%D0%BF%D0%BB%D0%B0%D0%BD%D0%B8%D1%80%D0%BE%D0%B2%D0%B0%D0%BD%D0%B8%D1%8F-%D0%B3%D1%80%D1%83%D0%BF%D0%BF%D0%BE%D0%B2%D0%BE%D0%B9-%D0%B2%D1%81%D1%82%D1%80%D0%B5%D1%87%D0%B8-%D0%B1%D0%B8%D0%B7%D0%BD%D0%B5%D1%81-%D0%B3%D1%80%D1%83%D0%BF%D0%BF%D1%8B-11964912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8" y="1050423"/>
            <a:ext cx="1545823" cy="156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80018788"/>
              </p:ext>
            </p:extLst>
          </p:nvPr>
        </p:nvGraphicFramePr>
        <p:xfrm>
          <a:off x="1663131" y="1050423"/>
          <a:ext cx="8659963" cy="5807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5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" y="-34407"/>
            <a:ext cx="12237176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37649" y="109976"/>
            <a:ext cx="5116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648369"/>
              </p:ext>
            </p:extLst>
          </p:nvPr>
        </p:nvGraphicFramePr>
        <p:xfrm>
          <a:off x="1075134" y="1270512"/>
          <a:ext cx="10467476" cy="5336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3738"/>
                <a:gridCol w="5233738"/>
              </a:tblGrid>
              <a:tr h="2979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ОСНОВНАЯ  ЧАСТЬ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ВАРИАТИВНАЯ ЧАСТЬ</a:t>
                      </a:r>
                      <a:endParaRPr lang="ru-RU" dirty="0"/>
                    </a:p>
                  </a:txBody>
                  <a:tcPr/>
                </a:tc>
              </a:tr>
              <a:tr h="497075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Сформирован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эстетический вкус;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Сформирована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правильная осанка,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укреплен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мышечный каркас;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Развита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музыкальная память, интерес и любовь к музыке, музыкальная отзывчивость;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Сформировано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умение сотрудничать в коллективной музыкальной деятельности;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Воспитаны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умения эмоционального выражения, импровизации и творчества движений;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Развивит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 к сценическому искусству;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Развиты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личностные качества  (коммуникативные навыки и партнерские взаимоотношения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v"/>
                      </a:pPr>
                      <a:r>
                        <a:rPr kumimoji="0" lang="ru-RU" sz="20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Расширены </a:t>
                      </a:r>
                      <a:r>
                        <a:rPr kumimoji="0" lang="ru-RU" sz="20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знания традиций </a:t>
                      </a:r>
                      <a:r>
                        <a:rPr kumimoji="0" lang="ru-RU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русского народа, традиции ДОУ, семейные традиции.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3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33" y="0"/>
            <a:ext cx="12237176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4559" y="121733"/>
            <a:ext cx="99140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Методический кейс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5168" y="1515979"/>
            <a:ext cx="110974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Разминочные упражнения;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Дыхательная гимнастика;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Упражнения на пластику и фантазию;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Су-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Джок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терапия;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Упражнения и комбинации с применением мимики и жестов;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Артикуляционная гимнастика;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Пальчиковая гимнастика;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Игры – импровизации;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Интерактивный театр.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76" y="0"/>
            <a:ext cx="12237176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0694" y="243513"/>
            <a:ext cx="11538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 практики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1431758"/>
            <a:ext cx="879586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Выбор сюжета;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музыкального сопровождения;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композиции танца, его сюжета;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Устное ознакомление детей с сюжетом танца;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Определение количества исполнителей и распределение ролей;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Знакомство с музыкой и движениями;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Разучивание основных движений;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Обозначение моментов театральной игры;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Закрепление навыков движений;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Оттачивание техники исполнения.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3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631" y="-323165"/>
            <a:ext cx="12660506" cy="7181165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61202" y="243515"/>
            <a:ext cx="7158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Предметно – пространственная среда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35" y="1732906"/>
            <a:ext cx="3140242" cy="2355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39552" y="1066101"/>
            <a:ext cx="286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Актовый зал с проектором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и стационарным экраном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2" t="14743" r="6472" b="16868"/>
          <a:stretch/>
        </p:blipFill>
        <p:spPr bwMode="auto">
          <a:xfrm>
            <a:off x="8391494" y="4304238"/>
            <a:ext cx="3470223" cy="2405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7190" y="1643038"/>
            <a:ext cx="3013844" cy="2260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52" b="3448"/>
          <a:stretch/>
        </p:blipFill>
        <p:spPr bwMode="auto">
          <a:xfrm>
            <a:off x="3162526" y="4304239"/>
            <a:ext cx="3077861" cy="2424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5414820" y="980728"/>
            <a:ext cx="304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Оборудованный спортивный зал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зеркалами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784061" y="3580257"/>
            <a:ext cx="29167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Техника для музыкального сопровождения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99682" y="3903422"/>
            <a:ext cx="28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Костюмерная - гримерная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3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212737"/>
            <a:ext cx="12237176" cy="6858000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539552" y="980728"/>
            <a:ext cx="11161240" cy="0"/>
          </a:xfrm>
          <a:prstGeom prst="line">
            <a:avLst/>
          </a:prstGeom>
          <a:noFill/>
          <a:ln w="38100" cap="flat" cmpd="sng" algn="ctr">
            <a:solidFill>
              <a:srgbClr val="00B050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</p:cxnSp>
      <p:pic>
        <p:nvPicPr>
          <p:cNvPr id="4" name="Picture 2" descr="https://ds1beryozka.obrvrn.ru/upload/iblock/4a9/ia7663hiqe1q211sdtdfj5onnzleqhic/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11" y="0"/>
            <a:ext cx="1071799" cy="107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6475" y="212737"/>
            <a:ext cx="11484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4472C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Предметно – пространственная среда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6600" y="1391012"/>
            <a:ext cx="4389884" cy="3292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380757"/>
            <a:ext cx="4403558" cy="3302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2063779" y="1071798"/>
            <a:ext cx="19090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Декорации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17816" y="1047596"/>
            <a:ext cx="338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Театральный инвентарь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410" y="4760647"/>
            <a:ext cx="119220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i="1" dirty="0">
                <a:latin typeface="Times New Roman" pitchFamily="18" charset="0"/>
                <a:cs typeface="Times New Roman" pitchFamily="18" charset="0"/>
              </a:rPr>
              <a:t>Танец — поэма, </a:t>
            </a:r>
            <a:endParaRPr lang="ru-RU" sz="5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5400" i="1" dirty="0">
                <a:latin typeface="Times New Roman" pitchFamily="18" charset="0"/>
                <a:cs typeface="Times New Roman" pitchFamily="18" charset="0"/>
              </a:rPr>
              <a:t>нём каждое движение — слово!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Мата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Хари</a:t>
            </a:r>
          </a:p>
        </p:txBody>
      </p:sp>
    </p:spTree>
    <p:extLst>
      <p:ext uri="{BB962C8B-B14F-4D97-AF65-F5344CB8AC3E}">
        <p14:creationId xmlns:p14="http://schemas.microsoft.com/office/powerpoint/2010/main" val="27133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291</Words>
  <Application>Microsoft Office PowerPoint</Application>
  <PresentationFormat>Произвольный</PresentationFormat>
  <Paragraphs>66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Пользователь</cp:lastModifiedBy>
  <cp:revision>81</cp:revision>
  <dcterms:created xsi:type="dcterms:W3CDTF">2021-12-05T15:34:12Z</dcterms:created>
  <dcterms:modified xsi:type="dcterms:W3CDTF">2023-11-27T11:58:59Z</dcterms:modified>
</cp:coreProperties>
</file>