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56" r:id="rId3"/>
    <p:sldId id="260" r:id="rId4"/>
    <p:sldId id="261" r:id="rId5"/>
    <p:sldId id="262" r:id="rId6"/>
    <p:sldId id="266" r:id="rId7"/>
    <p:sldId id="267" r:id="rId8"/>
    <p:sldId id="268" r:id="rId9"/>
    <p:sldId id="269" r:id="rId10"/>
    <p:sldId id="263" r:id="rId11"/>
    <p:sldId id="270" r:id="rId12"/>
    <p:sldId id="265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никита\How many planets are there in the Solar System.ogg_20121121_142534.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5" name="WordArt 5"/>
          <p:cNvSpPr>
            <a:spLocks noChangeArrowheads="1" noChangeShapeType="1" noTextEdit="1"/>
          </p:cNvSpPr>
          <p:nvPr/>
        </p:nvSpPr>
        <p:spPr bwMode="auto">
          <a:xfrm>
            <a:off x="1928794" y="500042"/>
            <a:ext cx="5143536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1225689"/>
            <a:ext cx="764844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Clap, clap, clap your hands,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Clap your hands together.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Stamp, stamp, stamp your feet, 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Stamp your feet together.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Shake, shake, shake your hands,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Shake your hands together.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Raise your hands high in the air,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At your sides, on your hair.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Raise your hands as before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While you clap: one, two, three, four.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2844" y="285728"/>
            <a:ext cx="8715437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Is there life on other planets?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" dirty="0" smtClean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. Is there life on Pluto? What do you think?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I think</a:t>
            </a:r>
            <a:r>
              <a:rPr lang="ru-RU" sz="3200" b="1" dirty="0" smtClean="0">
                <a:latin typeface="Arial" pitchFamily="34" charset="0"/>
                <a:ea typeface="Times New Roman" pitchFamily="18" charset="0"/>
              </a:rPr>
              <a:t>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Why? 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That’s why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2. Is there life on Mercury?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I think</a:t>
            </a:r>
            <a:r>
              <a:rPr lang="ru-RU" sz="3200" b="1" dirty="0" smtClean="0">
                <a:latin typeface="Arial" pitchFamily="34" charset="0"/>
                <a:ea typeface="Times New Roman" pitchFamily="18" charset="0"/>
              </a:rPr>
              <a:t>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Why? 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That’s why </a:t>
            </a:r>
            <a:r>
              <a:rPr lang="ru-RU" sz="3200" b="1" dirty="0" smtClean="0">
                <a:latin typeface="Arial" pitchFamily="34" charset="0"/>
                <a:ea typeface="Times New Roman" pitchFamily="18" charset="0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3.There is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no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)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life on other planets.</a:t>
            </a:r>
            <a:endParaRPr lang="ru-RU" sz="32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4.The Earth is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1505" name="Group 1"/>
          <p:cNvGrpSpPr>
            <a:grpSpLocks noChangeAspect="1"/>
          </p:cNvGrpSpPr>
          <p:nvPr/>
        </p:nvGrpSpPr>
        <p:grpSpPr bwMode="auto">
          <a:xfrm>
            <a:off x="2281851" y="857232"/>
            <a:ext cx="4218975" cy="3952520"/>
            <a:chOff x="1866" y="2341"/>
            <a:chExt cx="6811" cy="6359"/>
          </a:xfrm>
        </p:grpSpPr>
        <p:sp>
          <p:nvSpPr>
            <p:cNvPr id="2151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1988" y="2341"/>
              <a:ext cx="6689" cy="6359"/>
            </a:xfrm>
            <a:prstGeom prst="rect">
              <a:avLst/>
            </a:prstGeom>
            <a:solidFill>
              <a:srgbClr val="548DD4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15" name="Oval 11"/>
            <p:cNvSpPr>
              <a:spLocks noChangeArrowheads="1"/>
            </p:cNvSpPr>
            <p:nvPr/>
          </p:nvSpPr>
          <p:spPr bwMode="auto">
            <a:xfrm>
              <a:off x="4173" y="4616"/>
              <a:ext cx="1716" cy="176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 rot="565726">
              <a:off x="1866" y="4690"/>
              <a:ext cx="2374" cy="86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</a:rPr>
                <a:t>Mercury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5889" y="4979"/>
              <a:ext cx="2084" cy="86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1400" b="1" dirty="0" smtClean="0">
                  <a:solidFill>
                    <a:schemeClr val="tx2">
                      <a:lumMod val="10000"/>
                    </a:schemeClr>
                  </a:solidFill>
                </a:rPr>
                <a:t>Neptune</a:t>
              </a:r>
              <a:endParaRPr lang="ru-RU" sz="1400" b="1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 rot="2861185">
              <a:off x="2784" y="3505"/>
              <a:ext cx="2136" cy="88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>
                  <a:solidFill>
                    <a:schemeClr val="tx2">
                      <a:lumMod val="10000"/>
                    </a:schemeClr>
                  </a:solidFill>
                </a:rPr>
                <a:t>Venus</a:t>
              </a:r>
              <a:endParaRPr lang="ru-RU" b="1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 rot="19795605">
              <a:off x="2180" y="5948"/>
              <a:ext cx="2177" cy="86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dirty="0" smtClean="0">
                  <a:solidFill>
                    <a:schemeClr val="tx2">
                      <a:lumMod val="10000"/>
                    </a:schemeClr>
                  </a:solidFill>
                </a:rPr>
                <a:t>Earth</a:t>
              </a:r>
              <a:endParaRPr lang="ru-RU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21510" name="Oval 6"/>
            <p:cNvSpPr>
              <a:spLocks noChangeArrowheads="1"/>
            </p:cNvSpPr>
            <p:nvPr/>
          </p:nvSpPr>
          <p:spPr bwMode="auto">
            <a:xfrm rot="17391607">
              <a:off x="3328" y="6825"/>
              <a:ext cx="2030" cy="880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/>
                <a:t>Mars</a:t>
              </a:r>
              <a:endParaRPr lang="ru-RU" b="1" dirty="0"/>
            </a:p>
          </p:txBody>
        </p:sp>
        <p:sp>
          <p:nvSpPr>
            <p:cNvPr id="21509" name="Oval 5"/>
            <p:cNvSpPr>
              <a:spLocks noChangeArrowheads="1"/>
            </p:cNvSpPr>
            <p:nvPr/>
          </p:nvSpPr>
          <p:spPr bwMode="auto">
            <a:xfrm rot="3493606">
              <a:off x="4739" y="6806"/>
              <a:ext cx="2078" cy="880"/>
            </a:xfrm>
            <a:prstGeom prst="ellipse">
              <a:avLst/>
            </a:prstGeom>
            <a:blipFill>
              <a:blip r:embed="rId2"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Jupiter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1508" name="Oval 4"/>
            <p:cNvSpPr>
              <a:spLocks noChangeArrowheads="1"/>
            </p:cNvSpPr>
            <p:nvPr/>
          </p:nvSpPr>
          <p:spPr bwMode="auto">
            <a:xfrm rot="19853335">
              <a:off x="5466" y="3947"/>
              <a:ext cx="2203" cy="86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dirty="0" smtClean="0">
                  <a:solidFill>
                    <a:schemeClr val="tx2">
                      <a:lumMod val="10000"/>
                    </a:schemeClr>
                  </a:solidFill>
                </a:rPr>
                <a:t>Pluto</a:t>
              </a:r>
              <a:endParaRPr lang="ru-RU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21507" name="Oval 3"/>
            <p:cNvSpPr>
              <a:spLocks noChangeArrowheads="1"/>
            </p:cNvSpPr>
            <p:nvPr/>
          </p:nvSpPr>
          <p:spPr bwMode="auto">
            <a:xfrm rot="1259577">
              <a:off x="5601" y="6005"/>
              <a:ext cx="2064" cy="868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Uranus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21506" name="Oval 2"/>
            <p:cNvSpPr>
              <a:spLocks noChangeArrowheads="1"/>
            </p:cNvSpPr>
            <p:nvPr/>
          </p:nvSpPr>
          <p:spPr bwMode="auto">
            <a:xfrm rot="16787703">
              <a:off x="4231" y="3085"/>
              <a:ext cx="2187" cy="879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>
                  <a:solidFill>
                    <a:schemeClr val="tx2">
                      <a:lumMod val="25000"/>
                    </a:schemeClr>
                  </a:solidFill>
                </a:rPr>
                <a:t>Saturn</a:t>
              </a:r>
              <a:endParaRPr lang="ru-RU" b="1" dirty="0">
                <a:solidFill>
                  <a:schemeClr val="tx2">
                    <a:lumMod val="25000"/>
                  </a:schemeClr>
                </a:solidFill>
              </a:endParaRPr>
            </a:p>
          </p:txBody>
        </p:sp>
      </p:grp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3129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1857356" y="4857760"/>
            <a:ext cx="62151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</a:rPr>
              <a:t>May there always be sunlight,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</a:rPr>
              <a:t>May there always be blue sky,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</a:rPr>
              <a:t>May there always be mummy,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</a:rPr>
              <a:t>May there always be me!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2571744"/>
            <a:ext cx="920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SUN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5984" y="0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The  Solar  system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никита\How many planets are there in the Solar System.ogg_20121121_142528.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0"/>
            <a:ext cx="3047990" cy="2285992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никита\How many planets are there in the Solar System.ogg_20121121_142521.6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428868"/>
            <a:ext cx="1905013" cy="1428760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Рабочий стол\никита\How many planets are there in the Solar System.ogg_20121121_142517.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7" y="2428868"/>
            <a:ext cx="1928827" cy="1446620"/>
          </a:xfrm>
          <a:prstGeom prst="rect">
            <a:avLst/>
          </a:prstGeom>
          <a:noFill/>
        </p:spPr>
      </p:pic>
      <p:pic>
        <p:nvPicPr>
          <p:cNvPr id="5126" name="Picture 6" descr="C:\Documents and Settings\Admin\Рабочий стол\никита\How many planets are there in the Solar System.ogg_20121121_142513.2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428868"/>
            <a:ext cx="1928794" cy="1446596"/>
          </a:xfrm>
          <a:prstGeom prst="rect">
            <a:avLst/>
          </a:prstGeom>
          <a:noFill/>
        </p:spPr>
      </p:pic>
      <p:pic>
        <p:nvPicPr>
          <p:cNvPr id="5127" name="Picture 7" descr="C:\Documents and Settings\Admin\Рабочий стол\никита\How many planets are there in the Solar System.ogg_20121121_142509.9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000504"/>
            <a:ext cx="1904981" cy="1428736"/>
          </a:xfrm>
          <a:prstGeom prst="rect">
            <a:avLst/>
          </a:prstGeom>
          <a:noFill/>
        </p:spPr>
      </p:pic>
      <p:pic>
        <p:nvPicPr>
          <p:cNvPr id="5128" name="Picture 8" descr="C:\Documents and Settings\Admin\Рабочий стол\никита\How many planets are there in the Solar System.ogg_20121121_142504.7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929066"/>
            <a:ext cx="1928826" cy="1446620"/>
          </a:xfrm>
          <a:prstGeom prst="rect">
            <a:avLst/>
          </a:prstGeom>
          <a:noFill/>
        </p:spPr>
      </p:pic>
      <p:pic>
        <p:nvPicPr>
          <p:cNvPr id="5129" name="Picture 9" descr="C:\Documents and Settings\Admin\Рабочий стол\никита\How many planets are there in the Solar System.ogg_20121121_142459.3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4000504"/>
            <a:ext cx="1928794" cy="1446596"/>
          </a:xfrm>
          <a:prstGeom prst="rect">
            <a:avLst/>
          </a:prstGeom>
          <a:noFill/>
        </p:spPr>
      </p:pic>
      <p:pic>
        <p:nvPicPr>
          <p:cNvPr id="5130" name="Picture 10" descr="C:\Documents and Settings\Admin\Рабочий стол\никита\How many planets are there in the Solar System.ogg_20121121_142453.1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90" y="5464983"/>
            <a:ext cx="1857356" cy="1393017"/>
          </a:xfrm>
          <a:prstGeom prst="rect">
            <a:avLst/>
          </a:prstGeom>
          <a:noFill/>
        </p:spPr>
      </p:pic>
      <p:pic>
        <p:nvPicPr>
          <p:cNvPr id="5131" name="Picture 11" descr="C:\Documents and Settings\Admin\Рабочий стол\никита\How many planets are there in the Solar System.ogg_20121121_142447.04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5411382"/>
            <a:ext cx="1928826" cy="1446618"/>
          </a:xfrm>
          <a:prstGeom prst="rect">
            <a:avLst/>
          </a:prstGeom>
          <a:noFill/>
        </p:spPr>
      </p:pic>
      <p:pic>
        <p:nvPicPr>
          <p:cNvPr id="5132" name="Picture 12" descr="C:\Documents and Settings\Admin\Рабочий стол\никита\How many planets are there in the Solar System.ogg_20121121_142349.90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43636" y="5411405"/>
            <a:ext cx="1928794" cy="1446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никита\How many planets are there in the Solar System.ogg_20121121_142551.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62" y="285728"/>
            <a:ext cx="757242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175" algn="l"/>
              </a:tabLst>
            </a:pPr>
            <a:r>
              <a:rPr lang="en-US" sz="4000" b="1" dirty="0" smtClean="0">
                <a:latin typeface="Arial" pitchFamily="34" charset="0"/>
                <a:ea typeface="Times New Roman" pitchFamily="18" charset="0"/>
              </a:rPr>
              <a:t>Plan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The Solar System.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17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How many planets are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175" algn="l"/>
              </a:tabLs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there in the Solar system?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Which planet is the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furthest (closest) to the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Sun?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Is there life on other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57175" algn="l"/>
              </a:tabLs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planets?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1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642918"/>
          <a:ext cx="7967697" cy="2714644"/>
        </p:xfrm>
        <a:graphic>
          <a:graphicData uri="http://schemas.openxmlformats.org/drawingml/2006/table">
            <a:tbl>
              <a:tblPr/>
              <a:tblGrid>
                <a:gridCol w="2428892"/>
                <a:gridCol w="2691414"/>
                <a:gridCol w="2847391"/>
              </a:tblGrid>
              <a:tr h="460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Adjective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en-US" sz="2400" b="1" dirty="0" err="1" smtClean="0">
                          <a:latin typeface="Times New Roman"/>
                          <a:ea typeface="Times New Roman"/>
                        </a:rPr>
                        <a:t>Comparativ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en-US" sz="24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latin typeface="Times New Roman"/>
                          <a:ea typeface="Times New Roman"/>
                        </a:rPr>
                        <a:t>Superlativ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53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close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big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far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small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hot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cold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clos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bigg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furth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small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   hott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cold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er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clos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bigg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furth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small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hott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 (the) cold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est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3357562"/>
            <a:ext cx="821537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1. Which planet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furthest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to the Earth?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…is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furthest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planet to the Earth.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2. Which planet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closest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to the Sun?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…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closest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planet to the Sun.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3. Which planet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smallest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in the Solar System?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…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smallest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planet in the Solar System.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4. Which planet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biggest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in the Solar System?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… is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the biggest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planet in the Solar System.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142852"/>
            <a:ext cx="5820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Степени сравнения прилагательных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643446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Mercury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857628"/>
            <a:ext cx="134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00B050"/>
                </a:solidFill>
              </a:rPr>
              <a:t>Pluto</a:t>
            </a:r>
            <a:r>
              <a:rPr lang="en-US" dirty="0" err="1" smtClean="0"/>
              <a:t>uto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5357826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Pluto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6072206"/>
            <a:ext cx="1252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Jupite</a:t>
            </a:r>
            <a:r>
              <a:rPr lang="en-US" sz="2800" dirty="0" smtClean="0">
                <a:solidFill>
                  <a:srgbClr val="00B050"/>
                </a:solidFill>
              </a:rPr>
              <a:t>r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еркур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1714500" cy="1609725"/>
          </a:xfrm>
          <a:prstGeom prst="rect">
            <a:avLst/>
          </a:prstGeom>
          <a:noFill/>
        </p:spPr>
      </p:pic>
      <p:pic>
        <p:nvPicPr>
          <p:cNvPr id="2049" name="Picture 1" descr="плу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42852"/>
            <a:ext cx="1590675" cy="159067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928926" y="214290"/>
            <a:ext cx="242889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Compare: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71472" y="1214422"/>
            <a:ext cx="8429684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Mercury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Pluto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1.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Which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planet is closer to the Earth?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is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closer to the Earth than … 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2.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Which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planet is further to the Earth?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is further to the Earth than … 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Which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planet is bigger?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is bigger than … .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4.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Which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planet is smaller?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… is smaller than … 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928934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Mercury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2928934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Pluto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857628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Pluto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3857628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Mercury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4786322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Mercury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4714884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Pluto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5572140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Pluto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5572140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Mercury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-115330" y="1071546"/>
            <a:ext cx="92593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1.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This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is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wonderful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planet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where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we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live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" name="Picture 2" descr="pre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3116"/>
            <a:ext cx="6289675" cy="43243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285728"/>
            <a:ext cx="5013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  Which planet is it about?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4500570"/>
            <a:ext cx="34339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The Earth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2.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This planet is the fourth from the Sun.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It is often described as the “Red Planet”.</a:t>
            </a:r>
            <a:endParaRPr kumimoji="0" lang="en-US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pic>
        <p:nvPicPr>
          <p:cNvPr id="3074" name="Picture 2" descr="мар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714488"/>
            <a:ext cx="4286260" cy="42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00430" y="3929066"/>
            <a:ext cx="18117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2060"/>
                </a:solidFill>
              </a:rPr>
              <a:t>Mars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3.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This planet is the biggest and the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fastest in the</a:t>
            </a:r>
            <a:r>
              <a:rPr lang="ru-RU" sz="4000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Solar system.</a:t>
            </a:r>
            <a:endParaRPr kumimoji="0" lang="en-US" sz="4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pic>
        <p:nvPicPr>
          <p:cNvPr id="2050" name="Picture 2" descr="юпит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372695" cy="429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86116" y="3571876"/>
            <a:ext cx="24833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B050"/>
                </a:solidFill>
              </a:rPr>
              <a:t>Jupiter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4.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This is the second largest planet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in the Solar system. It has rings.</a:t>
            </a:r>
            <a:endParaRPr kumimoji="0" lang="en-US" sz="4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pic>
        <p:nvPicPr>
          <p:cNvPr id="1026" name="Picture 2" descr="сатур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00240"/>
            <a:ext cx="68580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86116" y="3786190"/>
            <a:ext cx="24320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7030A0"/>
                </a:solidFill>
              </a:rPr>
              <a:t>Saturn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284</TotalTime>
  <Words>544</Words>
  <Application>Microsoft Office PowerPoint</Application>
  <PresentationFormat>Экран (4:3)</PresentationFormat>
  <Paragraphs>121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пк</cp:lastModifiedBy>
  <cp:revision>36</cp:revision>
  <dcterms:modified xsi:type="dcterms:W3CDTF">2022-12-28T00:48:47Z</dcterms:modified>
</cp:coreProperties>
</file>