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D87E71-F01E-455E-B7B2-0FD05FCC3E1C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E2F0A-64C3-454B-8DFA-691674651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871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2344-9EB1-4088-AD74-42EF2C1CDEF9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B0F0C5-D617-4598-AAC7-A44C418C5B9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2344-9EB1-4088-AD74-42EF2C1CDEF9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0C5-D617-4598-AAC7-A44C418C5B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2344-9EB1-4088-AD74-42EF2C1CDEF9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F0C5-D617-4598-AAC7-A44C418C5B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2344-9EB1-4088-AD74-42EF2C1CDEF9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B0F0C5-D617-4598-AAC7-A44C418C5B9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2344-9EB1-4088-AD74-42EF2C1CDEF9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B0F0C5-D617-4598-AAC7-A44C418C5B9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2344-9EB1-4088-AD74-42EF2C1CDEF9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B0F0C5-D617-4598-AAC7-A44C418C5B9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2344-9EB1-4088-AD74-42EF2C1CDEF9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B0F0C5-D617-4598-AAC7-A44C418C5B9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2344-9EB1-4088-AD74-42EF2C1CDEF9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B0F0C5-D617-4598-AAC7-A44C418C5B9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2344-9EB1-4088-AD74-42EF2C1CDEF9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B0F0C5-D617-4598-AAC7-A44C418C5B9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2344-9EB1-4088-AD74-42EF2C1CDEF9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B0F0C5-D617-4598-AAC7-A44C418C5B9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2344-9EB1-4088-AD74-42EF2C1CDEF9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B0F0C5-D617-4598-AAC7-A44C418C5B9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F2C2344-9EB1-4088-AD74-42EF2C1CDEF9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E6B0F0C5-D617-4598-AAC7-A44C418C5B9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814615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Тема урока </a:t>
            </a:r>
          </a:p>
          <a:p>
            <a:endParaRPr lang="ru-RU" sz="4400" dirty="0" smtClean="0"/>
          </a:p>
          <a:p>
            <a:r>
              <a:rPr lang="ru-RU" sz="4400" dirty="0" smtClean="0"/>
              <a:t>«Системы счисления. </a:t>
            </a:r>
          </a:p>
          <a:p>
            <a:r>
              <a:rPr lang="ru-RU" sz="4400" dirty="0" smtClean="0"/>
              <a:t>Перевод числа из одной системы счисления в другую»</a:t>
            </a:r>
          </a:p>
          <a:p>
            <a:pPr algn="ctr"/>
            <a:endParaRPr lang="ru-RU" sz="4400" dirty="0"/>
          </a:p>
          <a:p>
            <a:pPr algn="ctr"/>
            <a:endParaRPr lang="ru-RU" sz="4400" dirty="0" smtClean="0"/>
          </a:p>
          <a:p>
            <a:pPr algn="ctr"/>
            <a:endParaRPr lang="ru-RU" sz="4400" dirty="0"/>
          </a:p>
          <a:p>
            <a:pPr algn="ctr"/>
            <a:endParaRPr lang="ru-RU" sz="4400" dirty="0" smtClean="0"/>
          </a:p>
          <a:p>
            <a:pPr algn="ctr"/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70967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3" y="260648"/>
            <a:ext cx="8568952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u="sng" dirty="0" smtClean="0"/>
              <a:t>Системы счисления</a:t>
            </a:r>
          </a:p>
          <a:p>
            <a:pPr algn="ctr"/>
            <a:endParaRPr lang="ru-RU" sz="4000" u="sng" dirty="0"/>
          </a:p>
          <a:p>
            <a:pPr algn="ctr"/>
            <a:r>
              <a:rPr lang="ru-RU" sz="3600" u="sng" dirty="0" smtClean="0"/>
              <a:t>Позиционные</a:t>
            </a:r>
            <a:r>
              <a:rPr lang="ru-RU" sz="3600" dirty="0" smtClean="0"/>
              <a:t>      </a:t>
            </a:r>
            <a:r>
              <a:rPr lang="ru-RU" sz="3600" u="sng" dirty="0" smtClean="0"/>
              <a:t>Непозиционные</a:t>
            </a:r>
          </a:p>
          <a:p>
            <a:r>
              <a:rPr lang="ru-RU" sz="3600" u="sng" dirty="0" smtClean="0"/>
              <a:t>Алфавит</a:t>
            </a:r>
            <a:r>
              <a:rPr lang="ru-RU" sz="4000" u="sng" dirty="0" smtClean="0"/>
              <a:t>-</a:t>
            </a:r>
            <a:r>
              <a:rPr lang="ru-RU" sz="2800" b="1" i="1" dirty="0" smtClean="0"/>
              <a:t>состоит </a:t>
            </a:r>
          </a:p>
          <a:p>
            <a:r>
              <a:rPr lang="ru-RU" sz="2800" b="1" i="1" dirty="0" smtClean="0"/>
              <a:t>из знаков</a:t>
            </a:r>
            <a:r>
              <a:rPr lang="ru-RU" sz="2800" b="1" i="1" dirty="0"/>
              <a:t> </a:t>
            </a:r>
            <a:r>
              <a:rPr lang="ru-RU" sz="2800" b="1" i="1" dirty="0" smtClean="0"/>
              <a:t>(числа и буквы),</a:t>
            </a:r>
          </a:p>
          <a:p>
            <a:r>
              <a:rPr lang="ru-RU" sz="2800" b="1" i="1" dirty="0"/>
              <a:t>с</a:t>
            </a:r>
            <a:r>
              <a:rPr lang="ru-RU" sz="2800" b="1" i="1" dirty="0" smtClean="0"/>
              <a:t> помощью которых</a:t>
            </a:r>
          </a:p>
          <a:p>
            <a:r>
              <a:rPr lang="ru-RU" sz="2800" b="1" i="1" dirty="0"/>
              <a:t>м</a:t>
            </a:r>
            <a:r>
              <a:rPr lang="ru-RU" sz="2800" b="1" i="1" dirty="0" smtClean="0"/>
              <a:t>ожно записать число </a:t>
            </a:r>
          </a:p>
          <a:p>
            <a:r>
              <a:rPr lang="ru-RU" sz="4000" u="sng" dirty="0" smtClean="0"/>
              <a:t>Основание</a:t>
            </a:r>
            <a:r>
              <a:rPr lang="ru-RU" sz="4000" dirty="0" smtClean="0"/>
              <a:t>	</a:t>
            </a:r>
            <a:r>
              <a:rPr lang="ru-RU" sz="2800" b="1" i="1" dirty="0" smtClean="0"/>
              <a:t>равно </a:t>
            </a:r>
          </a:p>
          <a:p>
            <a:r>
              <a:rPr lang="ru-RU" sz="2800" b="1" i="1" dirty="0" smtClean="0"/>
              <a:t>количеству знаков в алфавите системы</a:t>
            </a:r>
          </a:p>
          <a:p>
            <a:r>
              <a:rPr lang="ru-RU" sz="4000" u="sng" dirty="0" smtClean="0"/>
              <a:t>Разряд</a:t>
            </a:r>
            <a:r>
              <a:rPr lang="ru-RU" sz="4000" dirty="0" smtClean="0"/>
              <a:t>-</a:t>
            </a:r>
            <a:r>
              <a:rPr lang="ru-RU" sz="2800" b="1" i="1" dirty="0" smtClean="0"/>
              <a:t>позиция цифры </a:t>
            </a:r>
          </a:p>
          <a:p>
            <a:r>
              <a:rPr lang="ru-RU" sz="2800" b="1" i="1" dirty="0" smtClean="0"/>
              <a:t>в числе(только для десятичной</a:t>
            </a:r>
          </a:p>
          <a:p>
            <a:r>
              <a:rPr lang="ru-RU" sz="2800" b="1" i="1" dirty="0" smtClean="0"/>
              <a:t>Системы счисления)</a:t>
            </a:r>
          </a:p>
          <a:p>
            <a:endParaRPr lang="ru-RU" sz="40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                                                                                  </a:t>
            </a:r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5070051" y="836712"/>
            <a:ext cx="576064" cy="5760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118698" y="836712"/>
            <a:ext cx="432048" cy="5760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21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556792"/>
            <a:ext cx="8580953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337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064896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Чтобы перевести целое число из 10-тичной СС в любую другую СС, необходимо исходное число разделить на основание новой системы счисления. Полученное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частное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вновь поделить на основание новой системы счисления, и выполнять деление до тех пор, пока частное не будет меньше основания новой системы счисления. Полученные остатки от деления, начиная с последнего, записываются в обратном порядке. Это и будет запись числа в новой системе счисления. 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системах счисления, отличных от десятичной, разрядов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нет. Число читается перечислением цифр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90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6328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Тренировочный вариант ОГЭ по информатике "ИНФ_ОГЭ_2017_1</a:t>
            </a:r>
          </a:p>
          <a:p>
            <a:endParaRPr lang="ru-RU" sz="4000" dirty="0" smtClean="0"/>
          </a:p>
          <a:p>
            <a:r>
              <a:rPr lang="ru-RU" sz="4000" dirty="0" smtClean="0"/>
              <a:t>№ </a:t>
            </a:r>
            <a:r>
              <a:rPr lang="ru-RU" sz="4000" dirty="0"/>
              <a:t>13</a:t>
            </a:r>
          </a:p>
          <a:p>
            <a:r>
              <a:rPr lang="ru-RU" sz="4000" dirty="0"/>
              <a:t>Переведите число 215 из 10-ной системы счисления в 2-ю. Сколько единиц содержит полученное число?</a:t>
            </a:r>
          </a:p>
        </p:txBody>
      </p:sp>
    </p:spTree>
    <p:extLst>
      <p:ext uri="{BB962C8B-B14F-4D97-AF65-F5344CB8AC3E}">
        <p14:creationId xmlns:p14="http://schemas.microsoft.com/office/powerpoint/2010/main" val="22174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376</TotalTime>
  <Words>149</Words>
  <Application>Microsoft Office PowerPoint</Application>
  <PresentationFormat>Экран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15</cp:revision>
  <dcterms:created xsi:type="dcterms:W3CDTF">2018-03-08T12:15:02Z</dcterms:created>
  <dcterms:modified xsi:type="dcterms:W3CDTF">2018-03-12T14:04:00Z</dcterms:modified>
</cp:coreProperties>
</file>