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800" y="4495800"/>
            <a:ext cx="6400800" cy="1752600"/>
          </a:xfrm>
        </p:spPr>
        <p:txBody>
          <a:bodyPr>
            <a:normAutofit fontScale="92500"/>
          </a:bodyPr>
          <a:lstStyle/>
          <a:p>
            <a:pPr algn="r"/>
            <a:r>
              <a:rPr lang="ru-RU" sz="2200" b="0" dirty="0" smtClean="0"/>
              <a:t>Подготовила: учитель-логопед </a:t>
            </a:r>
          </a:p>
          <a:p>
            <a:pPr algn="r"/>
            <a:r>
              <a:rPr lang="ru-RU" sz="2200" b="0" dirty="0" smtClean="0"/>
              <a:t>МДОУ «</a:t>
            </a:r>
            <a:r>
              <a:rPr lang="ru-RU" sz="2200" b="0" dirty="0" err="1" smtClean="0"/>
              <a:t>Краснояружский</a:t>
            </a:r>
            <a:r>
              <a:rPr lang="ru-RU" sz="2200" b="0" dirty="0" smtClean="0"/>
              <a:t> детский сад </a:t>
            </a:r>
            <a:r>
              <a:rPr lang="ru-RU" sz="2200" b="0" dirty="0" err="1" smtClean="0"/>
              <a:t>общеразвивающего</a:t>
            </a:r>
            <a:r>
              <a:rPr lang="ru-RU" sz="2200" b="0" dirty="0" smtClean="0"/>
              <a:t> вида»</a:t>
            </a:r>
          </a:p>
          <a:p>
            <a:pPr algn="r"/>
            <a:r>
              <a:rPr lang="ru-RU" sz="2200" b="0" dirty="0" smtClean="0"/>
              <a:t>Малахова С.В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Защитники Отечества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а\Desktop\c804ea83d7797ac7fabe6effcdcb5fcb.png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3962400" y="0"/>
            <a:ext cx="5181600" cy="64706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4803648" cy="758952"/>
          </a:xfrm>
        </p:spPr>
        <p:txBody>
          <a:bodyPr>
            <a:normAutofit/>
          </a:bodyPr>
          <a:lstStyle/>
          <a:p>
            <a:r>
              <a:rPr lang="ru-RU" sz="3200" b="1" dirty="0" err="1" smtClean="0"/>
              <a:t>Физминутка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81000" y="2057400"/>
          <a:ext cx="8504238" cy="42062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52119"/>
                <a:gridCol w="4252119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/>
                        <a:t>Я – отважный капитан,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Покорил немало стран.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Я в бинокль смотрю вперёд,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И корабль мой плывёт.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Волны плещут лишь слегка, 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качка тихая пока.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Сильными вдруг волны стали,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И матросы все упали.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Но я качки не боюсь – 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Крепко за канат держусь.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Управляю кораблём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И в бинокль вижу дом!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/>
                        <a:t>Руки на поясе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Дети маршируют на месте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Складывают руки «биноклем»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Руки в стороны, покачивают ими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Ноги расставили и покачиваются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Увеличивают амплитуду движения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Опускаются на пол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Встали прямо, голова приподнята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Руки вперёд, сжимают кулачки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«крутят штурвал»</a:t>
                      </a:r>
                      <a:endParaRPr lang="ru-RU" dirty="0" smtClean="0"/>
                    </a:p>
                    <a:p>
                      <a:r>
                        <a:rPr kumimoji="0" lang="ru-RU" sz="1800" kern="1200" dirty="0" smtClean="0"/>
                        <a:t>Машут руками над головой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839200" cy="75895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Дидактическое упражнение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 smtClean="0"/>
              <a:t>Я, ты, вы, мы, они» </a:t>
            </a:r>
            <a:endParaRPr lang="ru-RU" sz="3200" b="1" dirty="0"/>
          </a:p>
        </p:txBody>
      </p:sp>
      <p:pic>
        <p:nvPicPr>
          <p:cNvPr id="7170" name="Picture 2" descr="C:\Users\света\Desktop\pozdravleniya_i_stihi_s_dnem_pogranichnik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67" r="16667"/>
          <a:stretch>
            <a:fillRect/>
          </a:stretch>
        </p:blipFill>
        <p:spPr bwMode="auto">
          <a:xfrm>
            <a:off x="304800" y="1371600"/>
            <a:ext cx="2387600" cy="3581400"/>
          </a:xfrm>
          <a:prstGeom prst="rect">
            <a:avLst/>
          </a:prstGeom>
          <a:noFill/>
        </p:spPr>
      </p:pic>
      <p:pic>
        <p:nvPicPr>
          <p:cNvPr id="7171" name="Picture 3" descr="C:\Users\света\Desktop\depositphotos_6268733-stock-illustration-the-soldier-with-a-machin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4648200"/>
            <a:ext cx="4876800" cy="1971675"/>
          </a:xfrm>
          <a:prstGeom prst="rect">
            <a:avLst/>
          </a:prstGeom>
          <a:noFill/>
        </p:spPr>
      </p:pic>
      <p:pic>
        <p:nvPicPr>
          <p:cNvPr id="7172" name="Picture 4" descr="C:\Users\света\Desktop\hello_html_m62f121c6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143000"/>
            <a:ext cx="36576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Составление рассказа «Наша армия»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4746"/>
                <a:gridCol w="2834746"/>
                <a:gridCol w="2834746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194" name="Picture 2" descr="C:\Users\света\Desktop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2590800" cy="1726120"/>
          </a:xfrm>
          <a:prstGeom prst="rect">
            <a:avLst/>
          </a:prstGeom>
          <a:noFill/>
        </p:spPr>
      </p:pic>
      <p:pic>
        <p:nvPicPr>
          <p:cNvPr id="8195" name="Picture 3" descr="C:\Users\света\Desktop\item_3144.jpg"/>
          <p:cNvPicPr>
            <a:picLocks noChangeAspect="1" noChangeArrowheads="1"/>
          </p:cNvPicPr>
          <p:nvPr/>
        </p:nvPicPr>
        <p:blipFill>
          <a:blip r:embed="rId3" cstate="print"/>
          <a:srcRect l="1604" t="4558" r="53688" b="34188"/>
          <a:stretch>
            <a:fillRect/>
          </a:stretch>
        </p:blipFill>
        <p:spPr bwMode="auto">
          <a:xfrm>
            <a:off x="3581400" y="1676400"/>
            <a:ext cx="2124075" cy="2047876"/>
          </a:xfrm>
          <a:prstGeom prst="rect">
            <a:avLst/>
          </a:prstGeom>
          <a:noFill/>
        </p:spPr>
      </p:pic>
      <p:pic>
        <p:nvPicPr>
          <p:cNvPr id="8196" name="Picture 4" descr="C:\Users\света\Desktop\png-clipart-purple-question-mark-question-mark-three-dimensional-space-illustration-3d-question-mark-purple-violet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222" t="7778" r="18889" b="8889"/>
          <a:stretch>
            <a:fillRect/>
          </a:stretch>
        </p:blipFill>
        <p:spPr bwMode="auto">
          <a:xfrm>
            <a:off x="6858000" y="1752600"/>
            <a:ext cx="1292352" cy="1828800"/>
          </a:xfrm>
          <a:prstGeom prst="rect">
            <a:avLst/>
          </a:prstGeom>
          <a:noFill/>
        </p:spPr>
      </p:pic>
      <p:pic>
        <p:nvPicPr>
          <p:cNvPr id="8197" name="Picture 5" descr="C:\Users\света\Desktop\raspolozhenie-medalei-na-kitele-fsin-foto-1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3886200"/>
            <a:ext cx="1609725" cy="2174647"/>
          </a:xfrm>
          <a:prstGeom prst="rect">
            <a:avLst/>
          </a:prstGeom>
          <a:noFill/>
        </p:spPr>
      </p:pic>
      <p:pic>
        <p:nvPicPr>
          <p:cNvPr id="8199" name="Picture 7" descr="C:\Users\света\Desktop\img_gu-fu02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3962400"/>
            <a:ext cx="2809702" cy="1943819"/>
          </a:xfrm>
          <a:prstGeom prst="rect">
            <a:avLst/>
          </a:prstGeom>
          <a:noFill/>
        </p:spPr>
      </p:pic>
      <p:pic>
        <p:nvPicPr>
          <p:cNvPr id="8200" name="Picture 8" descr="C:\Users\света\Desktop\depositphotos_231048640-stock-illustration-pictogram-man-with-many-questions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3886200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Спасибо за работу!</a:t>
            </a:r>
            <a:endParaRPr lang="ru-RU" sz="3200" b="1" dirty="0"/>
          </a:p>
        </p:txBody>
      </p:sp>
      <p:pic>
        <p:nvPicPr>
          <p:cNvPr id="9218" name="Picture 2" descr="C:\Users\света\Desktop\img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49" t="19931" r="17201"/>
          <a:stretch>
            <a:fillRect/>
          </a:stretch>
        </p:blipFill>
        <p:spPr bwMode="auto">
          <a:xfrm>
            <a:off x="1676400" y="1447800"/>
            <a:ext cx="5234206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Разминка</a:t>
            </a:r>
            <a:endParaRPr lang="ru-RU" sz="3200" b="1" dirty="0"/>
          </a:p>
        </p:txBody>
      </p:sp>
      <p:pic>
        <p:nvPicPr>
          <p:cNvPr id="1026" name="Picture 2" descr="C:\Users\света\Desktop\yunga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990600"/>
            <a:ext cx="2362200" cy="248359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392" y="1676400"/>
            <a:ext cx="55178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Упражнение «Капитан»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Users\света\Desktop\hello_html_m2514bcd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495800"/>
            <a:ext cx="3276600" cy="18672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47800" y="3810000"/>
            <a:ext cx="56973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Упражнение «Лезгинка»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3" descr="C:\Users\света\Desktop\hello_html_m2514bcd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29200" y="4419600"/>
            <a:ext cx="3276600" cy="186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36855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Дыхательное упражнение</a:t>
            </a:r>
            <a:br>
              <a:rPr lang="ru-RU" sz="3600" b="1" dirty="0" smtClean="0"/>
            </a:br>
            <a:r>
              <a:rPr lang="ru-RU" sz="3600" b="1" dirty="0" smtClean="0"/>
              <a:t> «Запускаем ракету»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86400" y="2133600"/>
            <a:ext cx="304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1,2,3,4,5,- Пуск!</a:t>
            </a:r>
            <a:endParaRPr lang="ru-RU" sz="2400" dirty="0"/>
          </a:p>
        </p:txBody>
      </p:sp>
      <p:pic>
        <p:nvPicPr>
          <p:cNvPr id="10243" name="Picture 3" descr="C:\Users\света\Desktop\4999a5052537f5306b3bcea4fc67bc1d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5077796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Защитники Отечества в разные времена</a:t>
            </a:r>
            <a:endParaRPr lang="ru-RU" sz="3200" b="1" dirty="0"/>
          </a:p>
        </p:txBody>
      </p:sp>
      <p:pic>
        <p:nvPicPr>
          <p:cNvPr id="3074" name="Picture 2" descr="C:\Users\света\Desktop\16.jpg"/>
          <p:cNvPicPr>
            <a:picLocks noChangeAspect="1" noChangeArrowheads="1"/>
          </p:cNvPicPr>
          <p:nvPr/>
        </p:nvPicPr>
        <p:blipFill>
          <a:blip r:embed="rId2" cstate="print"/>
          <a:srcRect l="5479" t="7306" r="10959" b="10502"/>
          <a:stretch>
            <a:fillRect/>
          </a:stretch>
        </p:blipFill>
        <p:spPr bwMode="auto">
          <a:xfrm>
            <a:off x="304800" y="990600"/>
            <a:ext cx="3429000" cy="2529590"/>
          </a:xfrm>
          <a:prstGeom prst="rect">
            <a:avLst/>
          </a:prstGeom>
          <a:noFill/>
        </p:spPr>
      </p:pic>
      <p:pic>
        <p:nvPicPr>
          <p:cNvPr id="3075" name="Picture 3" descr="C:\Users\света\Desktop\big_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295400"/>
            <a:ext cx="4994365" cy="2819400"/>
          </a:xfrm>
          <a:prstGeom prst="rect">
            <a:avLst/>
          </a:prstGeom>
          <a:noFill/>
        </p:spPr>
      </p:pic>
      <p:pic>
        <p:nvPicPr>
          <p:cNvPr id="3076" name="Picture 4" descr="C:\Users\света\Desktop\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486150"/>
            <a:ext cx="4495800" cy="3371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3400"/>
            <a:ext cx="8534400" cy="758952"/>
          </a:xfrm>
        </p:spPr>
        <p:txBody>
          <a:bodyPr>
            <a:noAutofit/>
          </a:bodyPr>
          <a:lstStyle/>
          <a:p>
            <a:pPr lvl="0"/>
            <a:r>
              <a:rPr lang="ru-RU" sz="3200" b="1" u="sng" dirty="0" smtClean="0"/>
              <a:t>Лексико-грамматическое упражнения с мячом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40352" y="1447800"/>
            <a:ext cx="4803648" cy="1216152"/>
          </a:xfrm>
        </p:spPr>
        <p:txBody>
          <a:bodyPr/>
          <a:lstStyle/>
          <a:p>
            <a:r>
              <a:rPr lang="ru-RU" b="1" dirty="0" smtClean="0"/>
              <a:t> «Один – много»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b="1" dirty="0" smtClean="0"/>
              <a:t>«Сосчитай от 1 до 10»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света\Desktop\c445397a-f8f6-4d46-8d0e-aab0dbe811a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520669"/>
            <a:ext cx="5105400" cy="4337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Лексико-грамматическое упражнение «Скажи наоборот»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Users\света\Desktop\geroi-russkih-skazok-17-1200x1075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3962400" cy="3549650"/>
          </a:xfrm>
          <a:prstGeom prst="rect">
            <a:avLst/>
          </a:prstGeom>
          <a:noFill/>
        </p:spPr>
      </p:pic>
      <p:pic>
        <p:nvPicPr>
          <p:cNvPr id="2051" name="Picture 3" descr="C:\Users\света\Desktop\c1c001b49ed3677ebe37a304afae5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352800"/>
            <a:ext cx="3459604" cy="2971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57600" y="16002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Смелый - трусливый</a:t>
            </a:r>
            <a:endParaRPr lang="ru-RU" sz="3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34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Высокий – низкий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света\Desktop\пре-став-ять-ма-ьчика-со-ата-армии-5774553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752600"/>
            <a:ext cx="3174460" cy="4600667"/>
          </a:xfrm>
          <a:prstGeom prst="rect">
            <a:avLst/>
          </a:prstGeom>
          <a:noFill/>
        </p:spPr>
      </p:pic>
      <p:pic>
        <p:nvPicPr>
          <p:cNvPr id="3075" name="Picture 3" descr="C:\Users\света\Desktop\пре-став-ять-ма-ьчика-со-ата-армии-5774553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3657600"/>
            <a:ext cx="1892808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858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Здоровый - больной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098" name="Picture 2" descr="C:\Users\света\Desktop\Kakie_lgoty_imeet_veteran_voennoy_sluzhby_do_60_let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72" t="5000"/>
          <a:stretch>
            <a:fillRect/>
          </a:stretch>
        </p:blipFill>
        <p:spPr bwMode="auto">
          <a:xfrm>
            <a:off x="838200" y="1981200"/>
            <a:ext cx="2667000" cy="3856393"/>
          </a:xfrm>
          <a:prstGeom prst="rect">
            <a:avLst/>
          </a:prstGeom>
          <a:noFill/>
        </p:spPr>
      </p:pic>
      <p:pic>
        <p:nvPicPr>
          <p:cNvPr id="4099" name="Picture 3" descr="C:\Users\света\Desktop\shutterstock_515993536-1-1024x834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1981200"/>
            <a:ext cx="4495800" cy="3661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Гражданский – военный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света\Desktop\unname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667" r="25000"/>
          <a:stretch>
            <a:fillRect/>
          </a:stretch>
        </p:blipFill>
        <p:spPr bwMode="auto">
          <a:xfrm>
            <a:off x="609600" y="1676400"/>
            <a:ext cx="2438400" cy="4572000"/>
          </a:xfrm>
          <a:prstGeom prst="rect">
            <a:avLst/>
          </a:prstGeom>
          <a:noFill/>
        </p:spPr>
      </p:pic>
      <p:pic>
        <p:nvPicPr>
          <p:cNvPr id="5123" name="Picture 3" descr="C:\Users\света\Desktop\cover_image_b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1524000"/>
            <a:ext cx="2809875" cy="4712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260</TotalTime>
  <Words>186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Защитники Отечества</vt:lpstr>
      <vt:lpstr>Разминка</vt:lpstr>
      <vt:lpstr>  Дыхательное упражнение  «Запускаем ракету» </vt:lpstr>
      <vt:lpstr>Защитники Отечества в разные времена</vt:lpstr>
      <vt:lpstr>Лексико-грамматическое упражнения с мячом</vt:lpstr>
      <vt:lpstr>Лексико-грамматическое упражнение «Скажи наоборот» </vt:lpstr>
      <vt:lpstr>Высокий – низкий </vt:lpstr>
      <vt:lpstr>Здоровый - больной </vt:lpstr>
      <vt:lpstr>Гражданский – военный </vt:lpstr>
      <vt:lpstr>Физминутка</vt:lpstr>
      <vt:lpstr>Дидактическое упражнение  «Я, ты, вы, мы, они» </vt:lpstr>
      <vt:lpstr>Составление рассказа «Наша армия»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Защитники Отечества</dc:title>
  <dc:creator>Юг</dc:creator>
  <cp:lastModifiedBy>света</cp:lastModifiedBy>
  <cp:revision>5</cp:revision>
  <dcterms:created xsi:type="dcterms:W3CDTF">2020-12-14T07:47:17Z</dcterms:created>
  <dcterms:modified xsi:type="dcterms:W3CDTF">2020-12-14T21:03:01Z</dcterms:modified>
</cp:coreProperties>
</file>