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0" r:id="rId3"/>
    <p:sldId id="267" r:id="rId4"/>
    <p:sldId id="266" r:id="rId5"/>
    <p:sldId id="262" r:id="rId6"/>
    <p:sldId id="257" r:id="rId7"/>
    <p:sldId id="258" r:id="rId8"/>
    <p:sldId id="259" r:id="rId9"/>
    <p:sldId id="271" r:id="rId10"/>
    <p:sldId id="260" r:id="rId11"/>
    <p:sldId id="261" r:id="rId12"/>
    <p:sldId id="272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58" y="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Маяковский.Ранняя</a:t>
            </a:r>
            <a:r>
              <a:rPr lang="ru-RU" dirty="0" smtClean="0"/>
              <a:t> лирика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                     Урок литературы в 9 классе.   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dmin\Desktop\Новая папка\image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33375"/>
            <a:ext cx="7858180" cy="6264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dmin\Desktop\Новая папка\aebcc50934a7ae6db38d9b13de1adac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14414" y="428604"/>
            <a:ext cx="7500990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фрагмент лекции Олега </a:t>
            </a:r>
            <a:r>
              <a:rPr lang="ru-RU" sz="18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Лекманова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(познакомиться с отрывком, оформить в виде кластера и определить, к какой группе относится каждое из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-й)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ru-RU" b="1" dirty="0"/>
              <a:t> </a:t>
            </a:r>
            <a:endParaRPr lang="ru-RU" dirty="0"/>
          </a:p>
          <a:p>
            <a:r>
              <a:rPr lang="ru-RU" b="1" u="sng" dirty="0"/>
              <a:t>Олег </a:t>
            </a:r>
            <a:r>
              <a:rPr lang="ru-RU" b="1" u="sng" dirty="0" err="1"/>
              <a:t>Лекманов</a:t>
            </a:r>
            <a:r>
              <a:rPr lang="ru-RU" b="1" u="sng" dirty="0"/>
              <a:t>(из книги «Ключи к Серебряному веку)</a:t>
            </a:r>
            <a:endParaRPr lang="ru-RU" dirty="0"/>
          </a:p>
          <a:p>
            <a:r>
              <a:rPr lang="ru-RU" dirty="0"/>
              <a:t>Если взять стихотворения раннего Маяковского, то их условно можно разделить на три </a:t>
            </a:r>
            <a:r>
              <a:rPr lang="ru-RU" dirty="0" err="1"/>
              <a:t>группы..В</a:t>
            </a:r>
            <a:r>
              <a:rPr lang="ru-RU" dirty="0"/>
              <a:t> первую группу войдут те тексты, где Маяковский произносит новое слово, и толпа его слушает.</a:t>
            </a:r>
          </a:p>
          <a:p>
            <a:r>
              <a:rPr lang="ru-RU" dirty="0"/>
              <a:t>Вторая группа стихотворений, очень большая-толпа не принимает это новое слово. </a:t>
            </a:r>
            <a:r>
              <a:rPr lang="ru-RU" dirty="0" err="1"/>
              <a:t>Действительно,у</a:t>
            </a:r>
            <a:r>
              <a:rPr lang="ru-RU" dirty="0"/>
              <a:t> Маяковского в стихах эта ситуация возникает постоянно: он что-то сказал, он, подобно Христу, пожертвовал собой ради людей, его жертва не принята. И довольно большая группа-это такие стихотворения , где  он , возвышаясь  над людьми, плюёт им в лицо.</a:t>
            </a:r>
          </a:p>
          <a:p>
            <a:r>
              <a:rPr lang="ru-RU" dirty="0"/>
              <a:t>И, наконец, третья группа-стихотворения, где Маяковский провозглашает новые истины, где толпа не принимает эти истины, а он этих людей , которые его освистывают, которые его </a:t>
            </a:r>
            <a:r>
              <a:rPr lang="ru-RU" dirty="0" err="1"/>
              <a:t>проклинают,всё</a:t>
            </a:r>
            <a:r>
              <a:rPr lang="ru-RU" dirty="0"/>
              <a:t> равно продолжает любить.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108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Художник  Могилевский</a:t>
            </a:r>
            <a:endParaRPr lang="ru-RU" dirty="0"/>
          </a:p>
        </p:txBody>
      </p:sp>
      <p:pic>
        <p:nvPicPr>
          <p:cNvPr id="3074" name="Picture 2" descr="C:\Users\Admin\Desktop\65927617.208x2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196752"/>
            <a:ext cx="4032448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/>
          <a:lstStyle/>
          <a:p>
            <a:r>
              <a:rPr lang="ru-RU" dirty="0" smtClean="0"/>
              <a:t>                </a:t>
            </a:r>
            <a:r>
              <a:rPr lang="ru-RU" dirty="0" err="1" smtClean="0"/>
              <a:t>Синквейн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12776"/>
            <a:ext cx="7890080" cy="4835624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Первая строчка</a:t>
            </a:r>
            <a:r>
              <a:rPr lang="ru-RU" dirty="0" smtClean="0"/>
              <a:t> стихотворения — это его тема. Представлена она всего одним словом и обязательно существительным.</a:t>
            </a:r>
          </a:p>
          <a:p>
            <a:r>
              <a:rPr lang="ru-RU" b="1" dirty="0" smtClean="0"/>
              <a:t>Вторая строка</a:t>
            </a:r>
            <a:r>
              <a:rPr lang="ru-RU" dirty="0" smtClean="0"/>
              <a:t> состоит из двух слов, раскрывающих основную тему, описывающих ее. Это должны быть прилагательные. Допускается использование причастий.</a:t>
            </a:r>
          </a:p>
          <a:p>
            <a:r>
              <a:rPr lang="ru-RU" dirty="0" smtClean="0"/>
              <a:t>В </a:t>
            </a:r>
            <a:r>
              <a:rPr lang="ru-RU" b="1" dirty="0" smtClean="0"/>
              <a:t>третьей строчке</a:t>
            </a:r>
            <a:r>
              <a:rPr lang="ru-RU" dirty="0" smtClean="0"/>
              <a:t>, посредством использования глаголов или деепричастий, описываются действия, относящиеся к слову, являющемуся темой </a:t>
            </a:r>
            <a:r>
              <a:rPr lang="ru-RU" dirty="0" err="1" smtClean="0"/>
              <a:t>синквейна</a:t>
            </a:r>
            <a:r>
              <a:rPr lang="ru-RU" dirty="0" smtClean="0"/>
              <a:t>. В третьей строке три слова.</a:t>
            </a:r>
          </a:p>
          <a:p>
            <a:r>
              <a:rPr lang="ru-RU" b="1" dirty="0" smtClean="0"/>
              <a:t>Четвертая строка</a:t>
            </a:r>
            <a:r>
              <a:rPr lang="ru-RU" dirty="0" smtClean="0"/>
              <a:t> — это уже не набор слов, а целая фраза, при помощи которой составляющий высказывает свое отношение к теме. В данном случае это может быть как предложение, составленное учеником самостоятельно, так и крылатое выражение, пословица, поговорка, цитата, афоризм, обязательно в контексте раскрываемой темы.</a:t>
            </a:r>
          </a:p>
          <a:p>
            <a:r>
              <a:rPr lang="ru-RU" b="1" dirty="0" smtClean="0"/>
              <a:t>Пятая строчка</a:t>
            </a:r>
            <a:r>
              <a:rPr lang="ru-RU" dirty="0" smtClean="0"/>
              <a:t> — всего одно слово, которое представляет собой некий итог, резюме. Чаще всего это просто синоним к теме стихотворения.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№1</a:t>
            </a:r>
            <a:r>
              <a:rPr lang="ru-RU" sz="1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из предложенных вариантов программные положения, характерные для русского футуризма: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/>
              <a:t>1. использование слов в их изначальном значении;</a:t>
            </a:r>
          </a:p>
          <a:p>
            <a:r>
              <a:rPr lang="ru-RU" dirty="0"/>
              <a:t>2. эксперименты со словом; словотворчество;</a:t>
            </a:r>
          </a:p>
          <a:p>
            <a:r>
              <a:rPr lang="ru-RU" dirty="0"/>
              <a:t>3. уничтожение литературных авторитетов;</a:t>
            </a:r>
          </a:p>
          <a:p>
            <a:r>
              <a:rPr lang="ru-RU" dirty="0"/>
              <a:t>4. искусство не должно отражать действительность;</a:t>
            </a:r>
          </a:p>
          <a:p>
            <a:r>
              <a:rPr lang="ru-RU" dirty="0"/>
              <a:t>5.простота и ясность поэтического языка</a:t>
            </a:r>
          </a:p>
          <a:p>
            <a:r>
              <a:rPr lang="ru-RU" dirty="0"/>
              <a:t>6. атеизм;</a:t>
            </a:r>
          </a:p>
          <a:p>
            <a:r>
              <a:rPr lang="ru-RU" dirty="0"/>
              <a:t>7. создание новых форм;</a:t>
            </a:r>
          </a:p>
          <a:p>
            <a:r>
              <a:rPr lang="ru-RU" dirty="0"/>
              <a:t>8. броские названия;</a:t>
            </a:r>
          </a:p>
          <a:p>
            <a:r>
              <a:rPr lang="ru-RU" dirty="0"/>
              <a:t>9. выражать сокровенное, несказанное;</a:t>
            </a:r>
          </a:p>
          <a:p>
            <a:r>
              <a:rPr lang="ru-RU" dirty="0"/>
              <a:t>10.Красота и ценность человеческого бытия</a:t>
            </a:r>
          </a:p>
          <a:p>
            <a:r>
              <a:rPr lang="ru-RU" dirty="0"/>
              <a:t>11. ломаный стих;</a:t>
            </a:r>
          </a:p>
          <a:p>
            <a:r>
              <a:rPr lang="ru-RU" dirty="0"/>
              <a:t>12. </a:t>
            </a:r>
            <a:r>
              <a:rPr lang="ru-RU" dirty="0" err="1"/>
              <a:t>антиэстетизм</a:t>
            </a:r>
            <a:r>
              <a:rPr lang="ru-RU" dirty="0"/>
              <a:t>;</a:t>
            </a:r>
          </a:p>
          <a:p>
            <a:r>
              <a:rPr lang="ru-RU" dirty="0"/>
              <a:t>13. передавать то, что лежит за пределами познания;</a:t>
            </a:r>
          </a:p>
          <a:p>
            <a:r>
              <a:rPr lang="ru-RU" dirty="0"/>
              <a:t>14. стихотворения уподобляются прекрасно сделанной вещи;</a:t>
            </a:r>
          </a:p>
          <a:p>
            <a:r>
              <a:rPr lang="ru-RU" dirty="0"/>
              <a:t>15. эпатаж, игра;</a:t>
            </a:r>
          </a:p>
          <a:p>
            <a:r>
              <a:rPr lang="ru-RU" dirty="0"/>
              <a:t>16. «прекрасная ясность»</a:t>
            </a:r>
          </a:p>
          <a:p>
            <a:r>
              <a:rPr lang="ru-RU" dirty="0"/>
              <a:t>17.туманность и недосказанность.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952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mayakovskij-molodoj-foto_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5930" y="1447800"/>
            <a:ext cx="3837689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Desktop\V.-Mayakovskij.-Uchetnaya-kartochka-Moskovskogo-ohrannogo-otdeleniya.-Moskva-1908.-Foto-Gosudarstvennyj-muzej-V.V.-Mayakovskogo-768x6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9998" y="1447800"/>
            <a:ext cx="5889554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7712394" cy="1571636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Футуризм -авангардистское литературно-художественное течение начала 20 века, в основе которого лежит отрицание традиционной культуры ,ценности культурного наследия, урбанизм, бунтарство и формалистическое </a:t>
            </a:r>
            <a:r>
              <a:rPr lang="ru-RU" sz="2400" dirty="0" err="1" smtClean="0"/>
              <a:t>экспериментаторство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1026" name="Picture 2" descr="C:\Users\Admin\Desktop\futurists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3429024" cy="4714908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2857496"/>
            <a:ext cx="4718878" cy="332994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…Прошлое тесно. Академия и Пушкин непонятнее </a:t>
            </a:r>
            <a:r>
              <a:rPr lang="ru-RU" sz="2400" dirty="0" err="1" smtClean="0"/>
              <a:t>гиероглифов</a:t>
            </a:r>
            <a:r>
              <a:rPr lang="ru-RU" sz="2400" dirty="0" smtClean="0"/>
              <a:t>. Бросить Пушкина, Достоевского, Толстого и проч. и проч. с парохода Современности…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                </a:t>
            </a:r>
            <a:r>
              <a:rPr lang="ru-RU" dirty="0" err="1" smtClean="0"/>
              <a:t>Бурлюк-художник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Из манифестов..</a:t>
            </a:r>
            <a:endParaRPr lang="ru-RU" dirty="0"/>
          </a:p>
        </p:txBody>
      </p:sp>
      <p:pic>
        <p:nvPicPr>
          <p:cNvPr id="1026" name="Picture 2" descr="C:\Users\Admin\Desktop\Новая папка\бурлюк (1)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263856"/>
            <a:ext cx="4022725" cy="4451160"/>
          </a:xfrm>
          <a:prstGeom prst="rect">
            <a:avLst/>
          </a:prstGeom>
          <a:noFill/>
        </p:spPr>
      </p:pic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/>
              <a:t>…Вымойте ваши руки, прикасавшиеся к грязной слизи книг, написанных этими бесчисленными Леонидами Андреевыми. 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Картина «Рулетка» Маяковского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 smtClean="0"/>
              <a:t>  Во имя свободы личного случая мы отрицаем правописание.  Нами уничтожены знаки препинания..</a:t>
            </a:r>
          </a:p>
          <a:p>
            <a:endParaRPr lang="ru-RU" dirty="0"/>
          </a:p>
        </p:txBody>
      </p:sp>
      <p:pic>
        <p:nvPicPr>
          <p:cNvPr id="2051" name="Picture 3" descr="C:\Users\Admin\Desktop\Новая папка\маяк РУЛЕТК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276850" y="1614282"/>
            <a:ext cx="3657600" cy="4483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esktop\Новая папка\slide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0974" y="285728"/>
            <a:ext cx="7478743" cy="5929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u="sng" dirty="0">
                <a:effectLst/>
              </a:rPr>
              <a:t> </a:t>
            </a:r>
            <a:r>
              <a:rPr lang="ru-RU" sz="18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строки из различных стихотворений Маяковского . 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Каким вы представляете себе Маяковского-поэта, Маяковского-человека?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 вы ноктюрн сыграть могли бы на флейте водосточных труб?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«Вот, хотите, из правого глаза выну целую цветущую рощу?!»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«Знаете что, скрипка? Мы ужасно похожи: я вот тоже ору—а доказать ничего не умею!»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«Ненавижу всякую мертвечину! Обожаю всяческую жизнь!»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«Грядущие люди! Кто вы? Вот я-весь боль и ушиб. Вам завещаю я сад фруктовый моей великой души»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«Эй, вы! Небо! Снимите шляпу-я иду! »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«Чтобы выбиться нам сквозь продажную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смрадь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грязного быта и вшивого—давайте не взятки брать, а взяточника брать за шиворот»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«О, если б я нищ был! Как миллиардер!»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хочу быть понят моей страной»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«Кроме любви твоей, мне нету солнца»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6932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</TotalTime>
  <Words>386</Words>
  <Application>Microsoft Office PowerPoint</Application>
  <PresentationFormat>Экран (4:3)</PresentationFormat>
  <Paragraphs>51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Corbel</vt:lpstr>
      <vt:lpstr>Gill Sans MT</vt:lpstr>
      <vt:lpstr>Times New Roman</vt:lpstr>
      <vt:lpstr>Verdana</vt:lpstr>
      <vt:lpstr>Wingdings 2</vt:lpstr>
      <vt:lpstr>Солнцестояние</vt:lpstr>
      <vt:lpstr>Маяковский.Ранняя лирика</vt:lpstr>
      <vt:lpstr>КАРТОЧКА №1Выберите из предложенных вариантов программные положения, характерные для русского футуризма: </vt:lpstr>
      <vt:lpstr>Презентация PowerPoint</vt:lpstr>
      <vt:lpstr>Презентация PowerPoint</vt:lpstr>
      <vt:lpstr>Футуризм -авангардистское литературно-художественное течение начала 20 века, в основе которого лежит отрицание традиционной культуры ,ценности культурного наследия, урбанизм, бунтарство и формалистическое экспериментаторство.</vt:lpstr>
      <vt:lpstr>Презентация PowerPoint</vt:lpstr>
      <vt:lpstr>Картина «Рулетка» Маяковского</vt:lpstr>
      <vt:lpstr>Презентация PowerPoint</vt:lpstr>
      <vt:lpstr> Прочитайте строки из различных стихотворений Маяковского .  Каким вы представляете себе Маяковского-поэта, Маяковского-человека? </vt:lpstr>
      <vt:lpstr>Презентация PowerPoint</vt:lpstr>
      <vt:lpstr>Презентация PowerPoint</vt:lpstr>
      <vt:lpstr>Прочитать фрагмент лекции Олега Лекманова(познакомиться с отрывком, оформить в виде кластера и определить, к какой группе относится каждое из ст-й) </vt:lpstr>
      <vt:lpstr>Художник  Могилевский</vt:lpstr>
      <vt:lpstr>                Синквейн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Маяковский.Ранняя лирика</dc:title>
  <dc:creator>Admin</dc:creator>
  <cp:lastModifiedBy>Пиджаковы</cp:lastModifiedBy>
  <cp:revision>10</cp:revision>
  <dcterms:created xsi:type="dcterms:W3CDTF">2019-04-03T18:40:14Z</dcterms:created>
  <dcterms:modified xsi:type="dcterms:W3CDTF">2021-11-01T17:37:31Z</dcterms:modified>
</cp:coreProperties>
</file>