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31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30BDC4-E922-44F8-B4A3-F34B59123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299B05-78C8-453A-9F0F-5248669942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2AD482-6A09-4802-8EC4-9A66385F6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3D0237-4C7A-456D-A665-95AB42AD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93DE71-B984-43D9-8E25-EF1CAEAC9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23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1CA0E-BBA4-4600-A789-95A3270E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E6F6A01-4EB4-4E22-9AB1-C88CC8DCB5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F938CF-AE1A-4232-98C5-3BE07CBC0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784EF1-5733-4E6E-AF35-46CF02290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D7C876-87E9-49B6-923E-D1AFB1032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669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825FBF7-E309-461D-934E-BC8F853A44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9D0331-19BD-4ED6-85B9-8B020FC0A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F93337-D02E-42CA-86D8-0A834967E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D7A258-79EE-44FB-A620-EC0BE6224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607405-E608-4392-8C60-AE9053235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435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D4277-F0A1-4AF0-9874-5CDCDF187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D3A79A-4A60-45EA-9CDF-E9BD06823E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2EAA03-EE09-4261-BFC2-53F602646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BAD182-FF06-41FF-B74F-AA692A5B0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73820C-63CE-4213-AA71-DE8E752B1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514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2F17D-A4EA-4F83-A3F2-8622491CF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65EC7F-165A-4A5D-BA27-F460CAF02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E1A6EE-656D-4D31-B109-23869124B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2D7853-C9A2-41BC-98C1-98B970E3A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A212C9-2763-4E26-B652-09F44B35B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13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64A89-E920-4AA7-ABF3-DA2F2D78E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8B12E5-60F2-4A6E-9C36-3CCB8FE23F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29551A-4FD8-4EE2-B5A8-81C28C156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4717CC-5868-412F-81B8-ED2FE7F36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77B455-7280-471A-82E7-5FF7478F8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978C60-0ED2-4933-A167-0FD2E1845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327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DFE21C-3996-4B67-8783-212704179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746325-72BE-4B8E-9A25-DA6555C94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22901C-0060-4311-BB06-E3A42000D4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67D04A7-921B-4772-9D8B-3AB151D361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EFD0C0-0720-4085-809B-2A4A87A4B3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3251E1-0789-4F1C-837F-D3BE36EC8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E85995F-ECF2-4CE9-8CA3-DC8E82E8B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D7831F0-CCCD-417E-92D8-70BC627EE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022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B6D7-CC88-4D5C-B37E-13352ECA6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2644A0-D9C4-42B2-AD47-E3E693FA2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20EE21B-8EB8-4CEF-B649-09DAA3502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CAA04FD-36E6-4E7E-8372-EE4F0CFF8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051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39CFBAC-4862-49D0-8345-ADA14E57D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C479A2C-1363-40B4-A351-8A3D78439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D192709-DB74-459D-A984-3DD1CABE9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845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0DC74-4A01-4C7B-A442-FBB7FE1EB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23A0FF-8C09-42FA-987B-420CD678C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C4517B4-AFA0-4F30-A98F-BEA19256C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13503A-C384-456D-8032-CF52E5086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BCBD3A-B21C-48DB-9DB9-E18F33F54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71F97F-B15A-4100-B949-10E35BDB9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73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0F6F8E-8BAE-4514-8E3A-C48E73AD1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66D6B3-AB66-4944-89ED-54A796027B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E2AF26-1DA8-4A61-891E-D7F62FC1A4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AC17C6-9976-4DD9-B8D9-CDDD47754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8310C5-2996-4F6B-9975-88D09ABFE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518D51-EF05-4EC6-8BBF-A0860F395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19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6AF9CF-6B6C-42D4-9F04-FEBD6173B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FEA604-E479-45CE-BBF9-58D144D9D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FC8C63-B390-4EC6-934F-72BC2EF698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CF047-673D-4185-925C-3217B802BF80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D59D4D-E367-497B-8197-2E75606A38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884C01-C20E-4F71-BA2C-5A0BF858EB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6AF74-EDD1-41A7-8669-517C4D41C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016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9E7A480-AB0C-4F70-A41D-8C19F07F1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3079" y="1666396"/>
            <a:ext cx="12192000" cy="523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D41D4E-1B0F-4F10-9BF1-383C9CCB2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6709" y="1953524"/>
            <a:ext cx="10184921" cy="2387600"/>
          </a:xfrm>
        </p:spPr>
        <p:txBody>
          <a:bodyPr>
            <a:normAutofit fontScale="90000"/>
          </a:bodyPr>
          <a:lstStyle/>
          <a:p>
            <a:r>
              <a:rPr lang="ru-RU" sz="53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Интеллектуальная историческая викторина </a:t>
            </a:r>
            <a:b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«ЧТО Я ЗНАЮ О ВОЙНЕ»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3D0C7A-4A30-4054-BA03-453ADC94B1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2725" y="5444005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Разработала: </a:t>
            </a:r>
          </a:p>
          <a:p>
            <a:pPr algn="r"/>
            <a:r>
              <a:rPr lang="ru-RU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Советник директора по воспитанию</a:t>
            </a:r>
          </a:p>
          <a:p>
            <a:pPr algn="r"/>
            <a:r>
              <a:rPr lang="ru-RU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МБОУ «Школа №1» </a:t>
            </a:r>
            <a:r>
              <a:rPr lang="ru-RU" sz="18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г.о</a:t>
            </a:r>
            <a:r>
              <a:rPr lang="ru-RU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. Семеновский</a:t>
            </a:r>
          </a:p>
          <a:p>
            <a:pPr algn="r"/>
            <a:r>
              <a:rPr lang="ru-RU" sz="1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Рожкова Н.Е.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E4EE55-FDD2-4EDA-97F1-FA0EF7D11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187" y="207034"/>
            <a:ext cx="3606538" cy="14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45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9E7A480-AB0C-4F70-A41D-8C19F07F1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28" y="1894996"/>
            <a:ext cx="12192000" cy="523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D41D4E-1B0F-4F10-9BF1-383C9CCB2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777" y="-1179902"/>
            <a:ext cx="10184921" cy="238760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latin typeface="Arial Black" panose="020B0A04020102020204" pitchFamily="34" charset="0"/>
              </a:rPr>
              <a:t>Название команды: </a:t>
            </a:r>
            <a:br>
              <a:rPr lang="ru-RU" sz="3600" b="1" dirty="0">
                <a:latin typeface="Arial Black" panose="020B0A04020102020204" pitchFamily="34" charset="0"/>
              </a:rPr>
            </a:br>
            <a:r>
              <a:rPr lang="ru-RU" sz="3600" b="1" dirty="0">
                <a:latin typeface="Arial Black" panose="020B0A04020102020204" pitchFamily="34" charset="0"/>
              </a:rPr>
              <a:t>Название категории: Города герои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E4EE55-FDD2-4EDA-97F1-FA0EF7D11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698" y="207034"/>
            <a:ext cx="1840302" cy="755671"/>
          </a:xfrm>
          <a:prstGeom prst="rect">
            <a:avLst/>
          </a:prstGeom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F728FDD-8EFB-424D-BDE2-13B44164A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897775"/>
              </p:ext>
            </p:extLst>
          </p:nvPr>
        </p:nvGraphicFramePr>
        <p:xfrm>
          <a:off x="414068" y="1207698"/>
          <a:ext cx="11024558" cy="54432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666684">
                  <a:extLst>
                    <a:ext uri="{9D8B030D-6E8A-4147-A177-3AD203B41FA5}">
                      <a16:colId xmlns:a16="http://schemas.microsoft.com/office/drawing/2014/main" val="1639787147"/>
                    </a:ext>
                  </a:extLst>
                </a:gridCol>
                <a:gridCol w="9357874">
                  <a:extLst>
                    <a:ext uri="{9D8B030D-6E8A-4147-A177-3AD203B41FA5}">
                      <a16:colId xmlns:a16="http://schemas.microsoft.com/office/drawing/2014/main" val="2675396954"/>
                    </a:ext>
                  </a:extLst>
                </a:gridCol>
              </a:tblGrid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685975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233022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873719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159428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780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899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9E7A480-AB0C-4F70-A41D-8C19F07F1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28" y="1894996"/>
            <a:ext cx="12192000" cy="523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D41D4E-1B0F-4F10-9BF1-383C9CCB2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148661"/>
            <a:ext cx="12795848" cy="238760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latin typeface="Arial Black" panose="020B0A04020102020204" pitchFamily="34" charset="0"/>
              </a:rPr>
              <a:t>Название команды: </a:t>
            </a:r>
            <a:br>
              <a:rPr lang="ru-RU" sz="3600" b="1" dirty="0">
                <a:latin typeface="Arial Black" panose="020B0A04020102020204" pitchFamily="34" charset="0"/>
              </a:rPr>
            </a:br>
            <a:r>
              <a:rPr lang="ru-RU" sz="3600" b="1" dirty="0">
                <a:latin typeface="Arial Black" panose="020B0A04020102020204" pitchFamily="34" charset="0"/>
              </a:rPr>
              <a:t>Название категории:  Великие сражения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E4EE55-FDD2-4EDA-97F1-FA0EF7D11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698" y="207034"/>
            <a:ext cx="1840302" cy="755671"/>
          </a:xfrm>
          <a:prstGeom prst="rect">
            <a:avLst/>
          </a:prstGeom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F728FDD-8EFB-424D-BDE2-13B44164A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201779"/>
              </p:ext>
            </p:extLst>
          </p:nvPr>
        </p:nvGraphicFramePr>
        <p:xfrm>
          <a:off x="172528" y="1207698"/>
          <a:ext cx="11266098" cy="54432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08224">
                  <a:extLst>
                    <a:ext uri="{9D8B030D-6E8A-4147-A177-3AD203B41FA5}">
                      <a16:colId xmlns:a16="http://schemas.microsoft.com/office/drawing/2014/main" val="1639787147"/>
                    </a:ext>
                  </a:extLst>
                </a:gridCol>
                <a:gridCol w="9357874">
                  <a:extLst>
                    <a:ext uri="{9D8B030D-6E8A-4147-A177-3AD203B41FA5}">
                      <a16:colId xmlns:a16="http://schemas.microsoft.com/office/drawing/2014/main" val="2675396954"/>
                    </a:ext>
                  </a:extLst>
                </a:gridCol>
              </a:tblGrid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685975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233022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873719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159428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780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08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9E7A480-AB0C-4F70-A41D-8C19F07F1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28" y="1894996"/>
            <a:ext cx="12192000" cy="523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D41D4E-1B0F-4F10-9BF1-383C9CCB2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113811"/>
            <a:ext cx="11438626" cy="23876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>
                <a:latin typeface="Arial Black" panose="020B0A04020102020204" pitchFamily="34" charset="0"/>
              </a:rPr>
              <a:t>Название команды: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>
                <a:latin typeface="Arial Black" panose="020B0A04020102020204" pitchFamily="34" charset="0"/>
              </a:rPr>
              <a:t>Название категории: Великие люди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E4EE55-FDD2-4EDA-97F1-FA0EF7D11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698" y="207034"/>
            <a:ext cx="1840302" cy="755671"/>
          </a:xfrm>
          <a:prstGeom prst="rect">
            <a:avLst/>
          </a:prstGeom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F728FDD-8EFB-424D-BDE2-13B44164A683}"/>
              </a:ext>
            </a:extLst>
          </p:cNvPr>
          <p:cNvGraphicFramePr>
            <a:graphicFrameLocks noGrp="1"/>
          </p:cNvGraphicFramePr>
          <p:nvPr/>
        </p:nvGraphicFramePr>
        <p:xfrm>
          <a:off x="414068" y="1207698"/>
          <a:ext cx="11024558" cy="54432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666684">
                  <a:extLst>
                    <a:ext uri="{9D8B030D-6E8A-4147-A177-3AD203B41FA5}">
                      <a16:colId xmlns:a16="http://schemas.microsoft.com/office/drawing/2014/main" val="1639787147"/>
                    </a:ext>
                  </a:extLst>
                </a:gridCol>
                <a:gridCol w="9357874">
                  <a:extLst>
                    <a:ext uri="{9D8B030D-6E8A-4147-A177-3AD203B41FA5}">
                      <a16:colId xmlns:a16="http://schemas.microsoft.com/office/drawing/2014/main" val="2675396954"/>
                    </a:ext>
                  </a:extLst>
                </a:gridCol>
              </a:tblGrid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685975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233022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873719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159428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780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063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9E7A480-AB0C-4F70-A41D-8C19F07F1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28" y="1894996"/>
            <a:ext cx="12192000" cy="523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D41D4E-1B0F-4F10-9BF1-383C9CCB2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600" y="-1243853"/>
            <a:ext cx="12364528" cy="238760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latin typeface="Arial Black" panose="020B0A04020102020204" pitchFamily="34" charset="0"/>
              </a:rPr>
              <a:t>Название команды: </a:t>
            </a:r>
            <a:br>
              <a:rPr lang="ru-RU" sz="3600" b="1" dirty="0">
                <a:latin typeface="Arial Black" panose="020B0A04020102020204" pitchFamily="34" charset="0"/>
              </a:rPr>
            </a:br>
            <a:r>
              <a:rPr lang="ru-RU" sz="3600" b="1" dirty="0">
                <a:latin typeface="Arial Black" panose="020B0A04020102020204" pitchFamily="34" charset="0"/>
              </a:rPr>
              <a:t>Название категории: Вечная им память!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E4EE55-FDD2-4EDA-97F1-FA0EF7D11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698" y="207034"/>
            <a:ext cx="1840302" cy="755671"/>
          </a:xfrm>
          <a:prstGeom prst="rect">
            <a:avLst/>
          </a:prstGeom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F728FDD-8EFB-424D-BDE2-13B44164A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633755"/>
              </p:ext>
            </p:extLst>
          </p:nvPr>
        </p:nvGraphicFramePr>
        <p:xfrm>
          <a:off x="247291" y="1414730"/>
          <a:ext cx="11024558" cy="54432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666684">
                  <a:extLst>
                    <a:ext uri="{9D8B030D-6E8A-4147-A177-3AD203B41FA5}">
                      <a16:colId xmlns:a16="http://schemas.microsoft.com/office/drawing/2014/main" val="1639787147"/>
                    </a:ext>
                  </a:extLst>
                </a:gridCol>
                <a:gridCol w="9357874">
                  <a:extLst>
                    <a:ext uri="{9D8B030D-6E8A-4147-A177-3AD203B41FA5}">
                      <a16:colId xmlns:a16="http://schemas.microsoft.com/office/drawing/2014/main" val="2675396954"/>
                    </a:ext>
                  </a:extLst>
                </a:gridCol>
              </a:tblGrid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685975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233022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873719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159428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780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610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9E7A480-AB0C-4F70-A41D-8C19F07F1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528" y="1894996"/>
            <a:ext cx="12192000" cy="523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D41D4E-1B0F-4F10-9BF1-383C9CCB2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193800"/>
            <a:ext cx="11115726" cy="238760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latin typeface="Arial Black" panose="020B0A04020102020204" pitchFamily="34" charset="0"/>
              </a:rPr>
              <a:t>Название команды: </a:t>
            </a:r>
            <a:br>
              <a:rPr lang="ru-RU" sz="3600" b="1" dirty="0">
                <a:latin typeface="Arial Black" panose="020B0A04020102020204" pitchFamily="34" charset="0"/>
              </a:rPr>
            </a:br>
            <a:r>
              <a:rPr lang="ru-RU" sz="3600" b="1" dirty="0">
                <a:latin typeface="Arial Black" panose="020B0A04020102020204" pitchFamily="34" charset="0"/>
              </a:rPr>
              <a:t>Название категории: Животные на войне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E4EE55-FDD2-4EDA-97F1-FA0EF7D11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698" y="207034"/>
            <a:ext cx="1840302" cy="755671"/>
          </a:xfrm>
          <a:prstGeom prst="rect">
            <a:avLst/>
          </a:prstGeom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F728FDD-8EFB-424D-BDE2-13B44164A683}"/>
              </a:ext>
            </a:extLst>
          </p:cNvPr>
          <p:cNvGraphicFramePr>
            <a:graphicFrameLocks noGrp="1"/>
          </p:cNvGraphicFramePr>
          <p:nvPr/>
        </p:nvGraphicFramePr>
        <p:xfrm>
          <a:off x="414068" y="1207698"/>
          <a:ext cx="11024558" cy="54432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666684">
                  <a:extLst>
                    <a:ext uri="{9D8B030D-6E8A-4147-A177-3AD203B41FA5}">
                      <a16:colId xmlns:a16="http://schemas.microsoft.com/office/drawing/2014/main" val="1639787147"/>
                    </a:ext>
                  </a:extLst>
                </a:gridCol>
                <a:gridCol w="9357874">
                  <a:extLst>
                    <a:ext uri="{9D8B030D-6E8A-4147-A177-3AD203B41FA5}">
                      <a16:colId xmlns:a16="http://schemas.microsoft.com/office/drawing/2014/main" val="2675396954"/>
                    </a:ext>
                  </a:extLst>
                </a:gridCol>
              </a:tblGrid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685975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233022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873719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159428"/>
                  </a:ext>
                </a:extLst>
              </a:tr>
              <a:tr h="108865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780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4567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132</Words>
  <Application>Microsoft Office PowerPoint</Application>
  <PresentationFormat>Широкоэкранный</PresentationFormat>
  <Paragraphs>35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Тема Office</vt:lpstr>
      <vt:lpstr>Интеллектуальная историческая викторина  «ЧТО Я ЗНАЮ О ВОЙНЕ»</vt:lpstr>
      <vt:lpstr>Название команды:  Название категории: Города герои </vt:lpstr>
      <vt:lpstr>Название команды:  Название категории:  Великие сражения</vt:lpstr>
      <vt:lpstr>Название команды:  Название категории: Великие люди </vt:lpstr>
      <vt:lpstr>Название команды:  Название категории: Вечная им память! </vt:lpstr>
      <vt:lpstr>Название команды:  Название категории: Животные на войне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Nadezhda</dc:creator>
  <cp:lastModifiedBy>Nadezhda</cp:lastModifiedBy>
  <cp:revision>4</cp:revision>
  <dcterms:created xsi:type="dcterms:W3CDTF">2025-03-24T21:04:57Z</dcterms:created>
  <dcterms:modified xsi:type="dcterms:W3CDTF">2025-03-25T17:41:10Z</dcterms:modified>
</cp:coreProperties>
</file>