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B60DC3"/>
    <a:srgbClr val="9820B0"/>
    <a:srgbClr val="8C4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ids.kremlin.ru/russia/constitution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miam-images.m.i.pic.centerblog.net/965f77fa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" t="8107"/>
          <a:stretch/>
        </p:blipFill>
        <p:spPr bwMode="auto">
          <a:xfrm>
            <a:off x="0" y="1607127"/>
            <a:ext cx="5652120" cy="546791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вал 3"/>
          <p:cNvSpPr/>
          <p:nvPr/>
        </p:nvSpPr>
        <p:spPr>
          <a:xfrm>
            <a:off x="134861" y="332656"/>
            <a:ext cx="4075642" cy="155805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endParaRPr lang="ru-RU" sz="66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mg-fotki.yandex.ru/get/9832/39663434.54b/0_978b8_5daeb075_XL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35" r="9727"/>
          <a:stretch/>
        </p:blipFill>
        <p:spPr bwMode="auto">
          <a:xfrm>
            <a:off x="1873349" y="836713"/>
            <a:ext cx="7270651" cy="610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833277" y="332656"/>
            <a:ext cx="4132264" cy="155805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solidFill>
                  <a:srgbClr val="B60DC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Нельзя</a:t>
            </a:r>
            <a:endParaRPr lang="ru-RU" sz="6600" b="1" cap="none" spc="0" dirty="0">
              <a:ln w="1905"/>
              <a:solidFill>
                <a:srgbClr val="B60DC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21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miam-images.m.i.pic.centerblog.net/965f77fa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" t="8107"/>
          <a:stretch/>
        </p:blipFill>
        <p:spPr bwMode="auto">
          <a:xfrm>
            <a:off x="0" y="1268761"/>
            <a:ext cx="5768779" cy="5621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img-fotki.yandex.ru/get/9832/39663434.54b/0_978b8_5daeb075_XL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35" r="9727"/>
          <a:stretch/>
        </p:blipFill>
        <p:spPr bwMode="auto">
          <a:xfrm>
            <a:off x="2079383" y="1111682"/>
            <a:ext cx="7100061" cy="596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134861" y="332656"/>
            <a:ext cx="4075642" cy="155805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endParaRPr lang="ru-RU" sz="66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833277" y="332656"/>
            <a:ext cx="4132264" cy="155805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Нельзя</a:t>
            </a:r>
            <a:endParaRPr lang="ru-RU" sz="66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s://molodejjport.ru/history-raw/img/635339384.php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8349"/>
          <a:stretch/>
        </p:blipFill>
        <p:spPr bwMode="auto">
          <a:xfrm>
            <a:off x="18078" y="3354366"/>
            <a:ext cx="8532440" cy="353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free-png.ru/wp-content/uploads/2021/03/5ca60b2008416169e89b7522-ca09da7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6816758" cy="383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35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1.bp.blogspot.com/-P7dsU-33ItM/YGNXJmPWU0I/AAAAAAABB18/ohCxiYhcEOAgG0V56Oe0ywBz55NJ_Y0MACLcBGAsYHQ/s1155/home_DoV%2B%252815%252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2" t="-87" r="16616" b="-1"/>
          <a:stretch/>
        </p:blipFill>
        <p:spPr bwMode="auto">
          <a:xfrm>
            <a:off x="0" y="187182"/>
            <a:ext cx="9144000" cy="674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reazilla-store.fra1.digitaloceanspaces.com/cliparts/34071/business-men-handshake-clipart-m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8"/>
          <a:stretch/>
        </p:blipFill>
        <p:spPr bwMode="auto">
          <a:xfrm>
            <a:off x="1925046" y="3560764"/>
            <a:ext cx="4146274" cy="329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0"/>
            <a:ext cx="54006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3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Страна</a:t>
            </a:r>
          </a:p>
          <a:p>
            <a:pPr algn="ctr"/>
            <a:r>
              <a:rPr lang="ru-RU" sz="6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Закония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C33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6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ranco.crimealib.ru/wp-content/uploads/2018/06/pb-detk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" t="9003" r="2425" b="11311"/>
          <a:stretch/>
        </p:blipFill>
        <p:spPr bwMode="auto">
          <a:xfrm>
            <a:off x="395536" y="207054"/>
            <a:ext cx="8337070" cy="4628184"/>
          </a:xfrm>
          <a:prstGeom prst="rect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0236" y="5589240"/>
            <a:ext cx="8107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3600" u="sng" dirty="0">
                <a:hlinkClick r:id="rId3"/>
              </a:rPr>
              <a:t>http://kids.kremlin.ru/russia/constitution/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374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10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16</cp:revision>
  <dcterms:created xsi:type="dcterms:W3CDTF">2021-10-06T11:09:15Z</dcterms:created>
  <dcterms:modified xsi:type="dcterms:W3CDTF">2021-10-11T22:01:57Z</dcterms:modified>
</cp:coreProperties>
</file>