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645B674-2A9F-4239-BAE3-A8EBAC9AD905}">
          <p14:sldIdLst>
            <p14:sldId id="256"/>
            <p14:sldId id="257"/>
            <p14:sldId id="258"/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D532"/>
    <a:srgbClr val="FFFC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-732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56B5AFC-1387-4B22-A491-EFEF89B429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7B4E77F-357D-4FB0-ABD2-80EFF657D9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FC2EE74-6EA0-4369-BDE2-ADCBC1748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767F-88C7-47E3-A67A-3D0516078891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7BA9B63-890E-47A2-9E3E-3E13AFB20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0F35EAD-B121-4343-B65D-5608607A6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69D3934C-2930-4788-BA28-717172B1E9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27" t="50000" r="25530" b="1957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088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316742C-DBE4-401C-B231-52BF80BF3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19FE810-0AC4-4060-80BE-D92CA27977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FBEA2E8-77AA-4E7B-AE8F-EDC113995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767F-88C7-47E3-A67A-3D0516078891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F38D073-D3A1-4476-8979-E8DB9D18D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C44F3DB-04DA-4210-BDA1-B130F51D9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369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F454879D-F44C-4700-A214-60279948E9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8021BDCC-50DC-4FD7-A530-6E95A4056B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E73218C-2A6E-4634-9667-B393F08A9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767F-88C7-47E3-A67A-3D0516078891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DFE560D-FDA3-46D4-93EA-5AD00CFE4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BBDF72B-FBAF-42EB-991D-4AF424AD0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683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779263C-F8FC-4B33-ADBD-83EE6D329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58493F1-17B8-417A-9F48-0B3BD5BD50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4AC03B6-66F2-4B09-B502-0F041CF6F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767F-88C7-47E3-A67A-3D0516078891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533347B-097B-42F9-8324-419BF3350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60CC5D6-375A-45FD-8FDB-D69BDA1FD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15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3CCDCF6-25EE-4CD5-A2EB-F25C44A07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7FF0C77-0098-4C38-A741-EB8864459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79BCD33-B323-444D-9A9D-108D85F0F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767F-88C7-47E3-A67A-3D0516078891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6BEC36F-385F-46D8-B694-444AAD2EA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4CE6137-FDBD-4D54-91F1-544B3747D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28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3A2B75-A467-4C10-A60A-711EBEDE5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D6316D9-B4ED-4B3C-B8A9-C9D1B5D70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D9B8DD5-B270-401D-9C03-5C14E1602B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43B73E2-CDD7-4972-80AA-0055B1D18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767F-88C7-47E3-A67A-3D0516078891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7AFDEFE-27E2-42E1-A585-C045E6F77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390276B-1C98-4076-8FE5-17CAE0E56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806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AEB6AEF-B8D1-48BC-9817-43220E7D5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128A989-9E07-4995-B999-FE8CE1A03B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4A56620A-C57B-4620-99E1-262D2959A9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B53B39FE-A093-4FB1-84F1-7CEBBAC584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4F25A939-CBAA-4855-A304-FA59AAB5AE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FD07B0D2-5F4C-4DDF-9C8F-FDFA9D26D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767F-88C7-47E3-A67A-3D0516078891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5149D390-C5BD-460C-BCCB-8614F7505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06E9061B-349B-49CD-B9C4-99674BA78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26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6370E1C-465B-4D48-BF44-9E2329113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34BB7DFB-5D97-491C-ADA6-AE3C15287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767F-88C7-47E3-A67A-3D0516078891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74220E1C-29F5-4418-B311-451FA17E5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3C02BCA4-FD62-4697-9D5A-51A513265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329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4149C23B-B936-4576-9D40-8DEB87855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767F-88C7-47E3-A67A-3D0516078891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3AF30087-B202-4C27-880E-C684B1D02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9B39E356-F190-4ECD-9A15-5C4445B41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750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92B6CC-4E95-41C0-9DC9-0FE859F88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87F35D0-C0FF-4A24-A6B5-89FA3E4CAB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185103F2-D5F0-4C93-B445-6D9E20B51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C7A8D6F-9A1E-4C58-AD44-DD0FE95B5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767F-88C7-47E3-A67A-3D0516078891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B1B0BE3-C063-4E6D-9E0B-327F78F42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97AE684-D782-4794-B931-0B185FFC7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155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B372DF1-40EC-4CE7-BBEF-55ADD9C71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6A09AD1B-7E35-4143-955E-58FBEBC6EA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690822A-5CAE-4303-B9DC-648D605A7F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ABB71F3D-5BF8-4B9F-80A0-D81515A18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767F-88C7-47E3-A67A-3D0516078891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75F8A66-1BBF-418E-88AC-10252FF25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60C10B3-CAD3-4845-80A9-FB659473A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604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26C3492-3D92-4B39-8565-AAC05C956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F483001-5EEC-44CF-B239-16FA13BB29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5E7F040-4F97-4402-9679-2A3A59B8B0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C767F-88C7-47E3-A67A-3D0516078891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0954F9F-87BD-46FE-A4C9-D34D2F7BDD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079AED8-E6E4-42EB-B5B3-58E4C693E2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CCB98-3437-43E0-8946-C81168021AFC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42D7960-F110-4AFD-BF8E-1872C76D61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27" t="53653" r="25379" b="14287"/>
          <a:stretch/>
        </p:blipFill>
        <p:spPr>
          <a:xfrm>
            <a:off x="-2310" y="0"/>
            <a:ext cx="121943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06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.fishki.net/upload/users/2019/03/27/703323/1bf284edf1b2947c1757b21b7ad35f4a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1652">
            <a:off x="9001545" y="2828938"/>
            <a:ext cx="3669547" cy="3240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86849" y="3957862"/>
            <a:ext cx="10863619" cy="3416320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ru-RU" sz="7200" dirty="0"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Century Schoolbook" panose="02040604050505020304" pitchFamily="18" charset="0"/>
              </a:rPr>
              <a:t>Новогодние приключения </a:t>
            </a:r>
            <a:endParaRPr lang="ru-RU" sz="7200" dirty="0" smtClean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Century Schoolbook" panose="02040604050505020304" pitchFamily="18" charset="0"/>
            </a:endParaRPr>
          </a:p>
          <a:p>
            <a:pPr algn="ctr"/>
            <a:r>
              <a:rPr lang="ru-RU" sz="7200" dirty="0" smtClean="0"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Century Schoolbook" panose="02040604050505020304" pitchFamily="18" charset="0"/>
              </a:rPr>
              <a:t>Вовки </a:t>
            </a:r>
          </a:p>
          <a:p>
            <a:pPr algn="ctr"/>
            <a:r>
              <a:rPr lang="ru-RU" sz="7200" dirty="0" smtClean="0"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Century Schoolbook" panose="02040604050505020304" pitchFamily="18" charset="0"/>
              </a:rPr>
              <a:t>в </a:t>
            </a:r>
            <a:r>
              <a:rPr lang="ru-RU" sz="7200" dirty="0"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Century Schoolbook" panose="02040604050505020304" pitchFamily="18" charset="0"/>
              </a:rPr>
              <a:t>тридевятом </a:t>
            </a:r>
            <a:r>
              <a:rPr lang="ru-RU" sz="7200" dirty="0" err="1" smtClean="0"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Century Schoolbook" panose="02040604050505020304" pitchFamily="18" charset="0"/>
              </a:rPr>
              <a:t>царстви</a:t>
            </a:r>
            <a:endParaRPr lang="ru-RU" sz="7200" dirty="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Century Schoolbook" panose="02040604050505020304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10372297" y="4107976"/>
            <a:ext cx="204716" cy="1091821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rgbClr val="FF0000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0433710" y="3578085"/>
            <a:ext cx="8052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i="1" dirty="0" smtClean="0">
                <a:solidFill>
                  <a:schemeClr val="bg1">
                    <a:lumMod val="9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е</a:t>
            </a:r>
            <a:endParaRPr lang="ru-RU" sz="6000" i="1" dirty="0">
              <a:solidFill>
                <a:schemeClr val="bg1">
                  <a:lumMod val="95000"/>
                </a:schemeClr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20605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yusarch.ru/wp-content/uploads/2019/10/Uchebnyj_Klass_Slozhnyj_Variant_Rakurs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58951"/>
            <a:ext cx="12192000" cy="861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4148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hubi.ro/wp-content/uploads/2020/03/model-cea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16"/>
          <a:stretch/>
        </p:blipFill>
        <p:spPr bwMode="auto">
          <a:xfrm>
            <a:off x="2355616" y="0"/>
            <a:ext cx="6870270" cy="686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76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П</a:t>
            </a:r>
            <a:r>
              <a:rPr lang="ru-RU" smtClean="0">
                <a:solidFill>
                  <a:schemeClr val="bg1"/>
                </a:solidFill>
              </a:rPr>
              <a:t>исьмо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31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8</Words>
  <Application>Microsoft Office PowerPoint</Application>
  <PresentationFormat>Произвольный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Письмо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Павлюк Ирина</cp:lastModifiedBy>
  <cp:revision>11</cp:revision>
  <dcterms:created xsi:type="dcterms:W3CDTF">2021-11-23T12:40:47Z</dcterms:created>
  <dcterms:modified xsi:type="dcterms:W3CDTF">2023-12-08T11:24:18Z</dcterms:modified>
</cp:coreProperties>
</file>