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9" r:id="rId3"/>
    <p:sldId id="256" r:id="rId4"/>
    <p:sldId id="258" r:id="rId5"/>
    <p:sldId id="261" r:id="rId6"/>
    <p:sldId id="260" r:id="rId7"/>
    <p:sldId id="262" r:id="rId8"/>
    <p:sldId id="263" r:id="rId9"/>
    <p:sldId id="265" r:id="rId10"/>
    <p:sldId id="264" r:id="rId11"/>
    <p:sldId id="267" r:id="rId12"/>
    <p:sldId id="268" r:id="rId13"/>
    <p:sldId id="271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3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15.03.21&#1075;\&#1074;&#1086;&#1083;&#1085;&#1099;.mp3" TargetMode="Externa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4;&#1083;&#1100;&#1075;&#1072;%20&#1042;&#1083;&#1072;&#1076;&#1080;&#1084;&#1080;&#1088;&#1086;&#1074;&#1085;&#1072;\Desktop\Bumazhnyj_samoletik_-_-_(Gybka.com).mp3" TargetMode="Externa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32656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Прочитайте текст и подпишите условные знаки, на рисунках используя атлас стр.  и учебник стр.85.</a:t>
            </a:r>
          </a:p>
        </p:txBody>
      </p:sp>
      <p:pic>
        <p:nvPicPr>
          <p:cNvPr id="1046" name="Picture 2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075" t="23125" r="23045" b="30000"/>
          <a:stretch/>
        </p:blipFill>
        <p:spPr bwMode="auto">
          <a:xfrm>
            <a:off x="-54984" y="1412776"/>
            <a:ext cx="9181960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4045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08.fotocdn.net/s117/7d34583145acafb0/public_pin_l/267050477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883" t="2317" r="3629" b="5161"/>
          <a:stretch/>
        </p:blipFill>
        <p:spPr bwMode="auto">
          <a:xfrm>
            <a:off x="539552" y="345442"/>
            <a:ext cx="3240360" cy="45304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6268" y="530120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Отто Юльевич Шмидт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1891-1956)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https://uchebnik.mos.ru/system_2/game_apps/icons/000/165/195/original/%D0%93%D0%B8%D0%BF%D0%BE%D1%82%D0%B5%D0%B7%D0%B0_%D0%A8%D0%BC%D0%B8%D0%B4%D1%82%D0%B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892277" y="2603254"/>
            <a:ext cx="6267450" cy="21717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91000" y="93714"/>
            <a:ext cx="35982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О. Ю. Шмидта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941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90835286"/>
              </p:ext>
            </p:extLst>
          </p:nvPr>
        </p:nvGraphicFramePr>
        <p:xfrm>
          <a:off x="395537" y="1402556"/>
          <a:ext cx="8496944" cy="3657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8231"/>
                <a:gridCol w="6408713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Ж. Бюффон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Солнечная система возникла из гигантского холодного облака.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 Кант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Планеты и Солнце возникли из вращающегося раскаленного газового облака.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 Лаплас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Планеты образовались из вращающегося вокруг Земли холодного газо-пылевого облака.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О. 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Ю.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Шмидт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Земной шар возник в результате катастрофы.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>
            <a:off x="1907704" y="1772816"/>
            <a:ext cx="792088" cy="30243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1619672" y="2132856"/>
            <a:ext cx="115212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1979712" y="3212976"/>
            <a:ext cx="115212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411760" y="4365104"/>
            <a:ext cx="576064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63413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img3.goodfon.ru/wallpaper/nbig/b/ed/nastroeniya-priroda-korab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mg3.goodfon.ru/wallpaper/nbig/b/ed/nastroeniya-priroda-korabl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"/>
            <a:ext cx="9144000" cy="6850063"/>
          </a:xfrm>
          <a:prstGeom prst="rect">
            <a:avLst/>
          </a:prstGeom>
        </p:spPr>
      </p:pic>
      <p:pic>
        <p:nvPicPr>
          <p:cNvPr id="7" name="волн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558924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3876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3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00c60a369aca73e7b488645aea8f5c6.gif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ubmitting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Bumazhnyj_samoletik_-_-_(Gybka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609329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6686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0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6358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05679" y="2103581"/>
            <a:ext cx="472667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«География – это мост </a:t>
            </a:r>
          </a:p>
          <a:p>
            <a:pPr algn="just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природой</a:t>
            </a:r>
          </a:p>
          <a:p>
            <a:pPr algn="just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обществом»</a:t>
            </a:r>
          </a:p>
          <a:p>
            <a:pPr algn="just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 Н.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Баранский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upload.wikimedia.org/wikipedia/ru/4/4c/%D0%91%D0%B0%D1%80%D0%B0%D0%BD%D1%81%D0%BA%D0%B8%D0%B9_%D0%9D._%D0%9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3314310" cy="50866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4366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newsbuzz.ru/wp-content/uploads/2016/12/6-1387054_db9d2db49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6239"/>
            <a:ext cx="5047436" cy="37855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4616" y="332656"/>
            <a:ext cx="7902155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возникла Земля</a:t>
            </a:r>
            <a:endParaRPr lang="ru-RU" sz="5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5583998"/>
            <a:ext cx="2555776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географии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Шукшина Ольга 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Владимировна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avatars.mds.yandex.net/get-zen_doc/1641332/pub_5d4d5f53f8ea6700b49d4fa1_5d593118bd45c000ad0ebd3c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538" y="3068959"/>
            <a:ext cx="3536233" cy="3536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0124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710" t="40833" r="48580" b="26250"/>
          <a:stretch/>
        </p:blipFill>
        <p:spPr bwMode="auto">
          <a:xfrm>
            <a:off x="-314150" y="-41357"/>
            <a:ext cx="5201894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453" t="32762" r="49093" b="35181"/>
          <a:stretch/>
        </p:blipFill>
        <p:spPr bwMode="auto">
          <a:xfrm>
            <a:off x="4572000" y="3494037"/>
            <a:ext cx="4752704" cy="3365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https://ds02.infourok.ru/uploads/ex/10bf/0004a49e-2692e8d0/img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63" t="59649" r="70731" b="10027"/>
          <a:stretch/>
        </p:blipFill>
        <p:spPr bwMode="auto">
          <a:xfrm>
            <a:off x="755576" y="3849329"/>
            <a:ext cx="3062443" cy="26989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s://avatars.mds.yandex.net/get-zen_doc/1662927/pub_5e4ad44e40e9c554bad51b94_5e4adf73a37e4678c1767212/scale_120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8607" t="47003" r="2553" b="7406"/>
          <a:stretch/>
        </p:blipFill>
        <p:spPr bwMode="auto">
          <a:xfrm>
            <a:off x="4572000" y="165513"/>
            <a:ext cx="4572001" cy="33306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9829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507872"/>
            <a:ext cx="490082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научные предположения.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4088975"/>
            <a:ext cx="80672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гипотезы стали 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появляться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18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proza.ru/pics/2017/10/21/6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806" y="2924944"/>
            <a:ext cx="3602039" cy="35283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mg2.freepng.ru/20180520/gsg/kisspng-conservation-of-energy-physical-change-force-physi-5b013644799309.43840725152680608449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743" r="17196"/>
          <a:stretch/>
        </p:blipFill>
        <p:spPr bwMode="auto">
          <a:xfrm>
            <a:off x="755576" y="507872"/>
            <a:ext cx="2631171" cy="28264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4665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bs.twimg.com/media/DXXWANUW4AAWw5K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91" y="332656"/>
            <a:ext cx="4295447" cy="52565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41588" y="5877272"/>
            <a:ext cx="23638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Жорж Бюффон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(1707-1788)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4" descr="https://ykl-res.azureedge.net/93b49baf-f649-4c23-afb1-96107607e4ef/%D0%93%D0%B8%D0%BF%D0%BE%D1%82%D0%B5%D0%B7%D0%B0%20%D0%91%D1%8E%D1%84%D1%84%D0%BE%D0%BD%D0%B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ykl-res.azureedge.net/93b49baf-f649-4c23-afb1-96107607e4ef/%D0%93%D0%B8%D0%BF%D0%BE%D1%82%D0%B5%D0%B7%D0%B0%20%D0%91%D1%8E%D1%84%D1%84%D0%BE%D0%BD%D0%B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Гипотеза Бюффона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https://ykl-res.azureedge.net/93b49baf-f649-4c23-afb1-96107607e4ef/%D0%93%D0%B8%D0%BF%D0%BE%D1%82%D0%B5%D0%B7%D0%B0%20%D0%91%D1%8E%D1%84%D1%84%D0%BE%D0%BD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https://ykl-res.azureedge.net/93b49baf-f649-4c23-afb1-96107607e4ef/%D0%93%D0%B8%D0%BF%D0%BE%D1%82%D0%B5%D0%B7%D0%B0%20%D0%91%D1%8E%D1%84%D1%84%D0%BE%D0%BD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4" descr="https://ykl-res.azureedge.net/93b49baf-f649-4c23-afb1-96107607e4ef/%D0%93%D0%B8%D0%BF%D0%BE%D1%82%D0%B5%D0%B7%D0%B0%20%D0%91%D1%8E%D1%84%D1%84%D0%BE%D0%BD%D0%B0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0538"/>
          <a:stretch/>
        </p:blipFill>
        <p:spPr>
          <a:xfrm>
            <a:off x="4716016" y="635406"/>
            <a:ext cx="4104456" cy="483187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839263" y="5866239"/>
            <a:ext cx="4002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Жоржа Бюффона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047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get-zen_doc/1602486/pub_5e36da54918e770d5f8b666c_5e36df2469772e0fcc738245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182555"/>
            <a:ext cx="3809743" cy="49746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67408" y="5506500"/>
            <a:ext cx="2880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Иммануил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Кант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(1724-1804)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198853"/>
            <a:ext cx="32397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Иммануила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Канта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4" descr="https://ds04.infourok.ru/uploads/ex/083e/000747b5-02c5249b/img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511" t="5360" r="3822" b="11812"/>
          <a:stretch/>
        </p:blipFill>
        <p:spPr bwMode="auto">
          <a:xfrm>
            <a:off x="4354765" y="1268760"/>
            <a:ext cx="4789235" cy="48245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1960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ykl-res.azureedge.net/99f3de2f-ffd7-4e7b-b087-88a38bec755a/%D0%93%D0%B8%D0%BF%D0%BE%D1%82%D0%B5%D0%B7%D0%B0%20%D0%9A%D0%B0%D0%BD%D1%82%D0%B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https://fb.ru/misc/i/gallery/14966/24823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32656"/>
            <a:ext cx="4320479" cy="47525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5575" y="537321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Пьер Лаплас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1749-1827)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9396"/>
          <a:stretch/>
        </p:blipFill>
        <p:spPr>
          <a:xfrm>
            <a:off x="4789217" y="400796"/>
            <a:ext cx="1944216" cy="14340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499" r="59725"/>
          <a:stretch/>
        </p:blipFill>
        <p:spPr>
          <a:xfrm>
            <a:off x="6828509" y="1204213"/>
            <a:ext cx="2067502" cy="15123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9833" r="39391"/>
          <a:stretch/>
        </p:blipFill>
        <p:spPr>
          <a:xfrm>
            <a:off x="4665932" y="2564904"/>
            <a:ext cx="2067501" cy="15123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725" r="20137"/>
          <a:stretch/>
        </p:blipFill>
        <p:spPr>
          <a:xfrm>
            <a:off x="6793369" y="4005064"/>
            <a:ext cx="2067501" cy="151380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447433" y="578871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Пьера Лапласа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359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alchetron.com/cdn/james-hopwood-jeans-5c909e65-898a-475e-800b-24308b21bd3-resize-75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3553605" cy="50851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9959" y="551723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Джеймс Джинс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1877-1946)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4774"/>
          <a:stretch/>
        </p:blipFill>
        <p:spPr>
          <a:xfrm>
            <a:off x="4144379" y="1340768"/>
            <a:ext cx="2011795" cy="19513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024" r="50000"/>
          <a:stretch/>
        </p:blipFill>
        <p:spPr>
          <a:xfrm>
            <a:off x="6800926" y="1340768"/>
            <a:ext cx="2036802" cy="18554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000" r="25000"/>
          <a:stretch/>
        </p:blipFill>
        <p:spPr>
          <a:xfrm>
            <a:off x="4144380" y="3963739"/>
            <a:ext cx="2011795" cy="19689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534"/>
          <a:stretch/>
        </p:blipFill>
        <p:spPr>
          <a:xfrm>
            <a:off x="6825933" y="3999788"/>
            <a:ext cx="2011795" cy="193294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617564" y="404664"/>
            <a:ext cx="39250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Джеймса Джинса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981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499</TotalTime>
  <Words>149</Words>
  <Application>Microsoft Office PowerPoint</Application>
  <PresentationFormat>Экран (4:3)</PresentationFormat>
  <Paragraphs>39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Зам_УВР</dc:creator>
  <cp:lastModifiedBy>Ольга Владимировна</cp:lastModifiedBy>
  <cp:revision>32</cp:revision>
  <dcterms:created xsi:type="dcterms:W3CDTF">2021-03-13T13:11:27Z</dcterms:created>
  <dcterms:modified xsi:type="dcterms:W3CDTF">2021-03-14T14:37:11Z</dcterms:modified>
</cp:coreProperties>
</file>