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0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6" d="100"/>
          <a:sy n="76" d="100"/>
        </p:scale>
        <p:origin x="53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0FBB-BF37-4D6A-9AC0-1ABBD939570E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0A2E-2132-4DBD-87C8-EC39D081C8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5517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0FBB-BF37-4D6A-9AC0-1ABBD939570E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0A2E-2132-4DBD-87C8-EC39D081C8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6640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0FBB-BF37-4D6A-9AC0-1ABBD939570E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0A2E-2132-4DBD-87C8-EC39D081C8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337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0FBB-BF37-4D6A-9AC0-1ABBD939570E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0A2E-2132-4DBD-87C8-EC39D081C8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5676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0FBB-BF37-4D6A-9AC0-1ABBD939570E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0A2E-2132-4DBD-87C8-EC39D081C8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358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0FBB-BF37-4D6A-9AC0-1ABBD939570E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0A2E-2132-4DBD-87C8-EC39D081C8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3613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0FBB-BF37-4D6A-9AC0-1ABBD939570E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0A2E-2132-4DBD-87C8-EC39D081C8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8912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0FBB-BF37-4D6A-9AC0-1ABBD939570E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0A2E-2132-4DBD-87C8-EC39D081C8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31642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0FBB-BF37-4D6A-9AC0-1ABBD939570E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0A2E-2132-4DBD-87C8-EC39D081C8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936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0FBB-BF37-4D6A-9AC0-1ABBD939570E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0A2E-2132-4DBD-87C8-EC39D081C8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4791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0FBB-BF37-4D6A-9AC0-1ABBD939570E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0A2E-2132-4DBD-87C8-EC39D081C8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7769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6C0FBB-BF37-4D6A-9AC0-1ABBD939570E}" type="datetimeFigureOut">
              <a:rPr lang="ru-RU" smtClean="0"/>
              <a:t>06.03.2023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0C0A2E-2132-4DBD-87C8-EC39D081C82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2694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934" y="0"/>
            <a:ext cx="113043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7646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641" y="110532"/>
            <a:ext cx="10741688" cy="6558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2716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998" y="311498"/>
            <a:ext cx="10530672" cy="6320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6363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224" y="110531"/>
            <a:ext cx="11495313" cy="6591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1339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чувства у вас вызвала эта притча?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2094" y="1919236"/>
            <a:ext cx="4897483" cy="4109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7765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4882" y="625563"/>
            <a:ext cx="4320793" cy="4351338"/>
          </a:xfrm>
        </p:spPr>
        <p:txBody>
          <a:bodyPr>
            <a:normAutofit/>
          </a:bodyPr>
          <a:lstStyle/>
          <a:p>
            <a:pPr marL="0" indent="0" algn="just">
              <a:spcAft>
                <a:spcPts val="0"/>
              </a:spcAft>
              <a:buNone/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Вопросы:</a:t>
            </a:r>
          </a:p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Что же такое правонарушение?</a:t>
            </a:r>
            <a:endParaRPr lang="ru-RU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Несет ли подросток ответственность за правонарушения?</a:t>
            </a:r>
            <a:endParaRPr lang="ru-RU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Как не допустить неправильного поступка в своей жизни.</a:t>
            </a:r>
            <a:endParaRPr lang="ru-RU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800" dirty="0"/>
          </a:p>
        </p:txBody>
      </p:sp>
      <p:pic>
        <p:nvPicPr>
          <p:cNvPr id="1028" name="Picture 4" descr="https://api.bashinform.ru/attachments/495b0243bd4ed9e38808763c316ae225578ed8a4/store/crop/0/0/570/380/1600/0/0/e61a9c04fa496e7cf3c6eb824a36abfcafa38901c557ad7b0db0af05a3ca/%D0%BF%D0%BE%D0%BB%D0%B8%D1%86%D0%B8%D1%8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4019" y="101475"/>
            <a:ext cx="4744877" cy="3164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3333" y="3416440"/>
            <a:ext cx="3001371" cy="3263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9933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Сборник правил поведения            несовершеннолетних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41750" y="1954438"/>
            <a:ext cx="7002386" cy="4665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1499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709" y="171660"/>
            <a:ext cx="4520082" cy="30106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4580" y="171659"/>
            <a:ext cx="4200212" cy="30106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0070" y="3612936"/>
            <a:ext cx="3785359" cy="283901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9785" y="3612936"/>
            <a:ext cx="5004079" cy="3069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7526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5463" y="221064"/>
            <a:ext cx="9967965" cy="6636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6392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79420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Как вы думаете, можно ли помочь героям? Есть ли выход из данной ситуации?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224386" y="1825625"/>
            <a:ext cx="2129413" cy="435133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611" y="1406769"/>
            <a:ext cx="11103429" cy="5315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3366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30145"/>
          </a:xfrm>
        </p:spPr>
        <p:txBody>
          <a:bodyPr/>
          <a:lstStyle/>
          <a:p>
            <a:r>
              <a:rPr lang="ru-RU" dirty="0" smtClean="0"/>
              <a:t>              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Лекарство от обиды и злости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370" y="1534258"/>
            <a:ext cx="4662434" cy="50172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3561" y="1627833"/>
            <a:ext cx="5576554" cy="4803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89253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60</Words>
  <Application>Microsoft Office PowerPoint</Application>
  <PresentationFormat>Широкоэкранный</PresentationFormat>
  <Paragraphs>8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Какие чувства у вас вызвала эта притча?</vt:lpstr>
      <vt:lpstr>Презентация PowerPoint</vt:lpstr>
      <vt:lpstr>Сборник правил поведения            несовершеннолетних</vt:lpstr>
      <vt:lpstr>Презентация PowerPoint</vt:lpstr>
      <vt:lpstr>Презентация PowerPoint</vt:lpstr>
      <vt:lpstr>Как вы думаете, можно ли помочь героям? Есть ли выход из данной ситуации?</vt:lpstr>
      <vt:lpstr>               Лекарство от обиды и злости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6</cp:revision>
  <dcterms:created xsi:type="dcterms:W3CDTF">2023-03-06T01:29:59Z</dcterms:created>
  <dcterms:modified xsi:type="dcterms:W3CDTF">2023-03-06T02:09:52Z</dcterms:modified>
</cp:coreProperties>
</file>