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56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410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82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390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5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50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184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25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83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592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0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95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2D1E9-2EAE-44FA-8F68-BFE0BD46FE75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7CF68-1682-4837-8874-C147970C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39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Елена\Desktop\учитель года 2019\жизн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64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2348880"/>
            <a:ext cx="57606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0" b="1" dirty="0" smtClean="0">
                <a:solidFill>
                  <a:srgbClr val="002060"/>
                </a:solidFill>
                <a:latin typeface="LirussTYGRA" panose="02000504090000020004" pitchFamily="2" charset="0"/>
              </a:rPr>
              <a:t>ПОСТ</a:t>
            </a:r>
            <a:endParaRPr lang="ru-RU" sz="15000" b="1" dirty="0">
              <a:solidFill>
                <a:srgbClr val="002060"/>
              </a:solidFill>
              <a:latin typeface="LirussTYGRA" panose="0200050409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4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26092" y="1124744"/>
            <a:ext cx="5757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Васнецов «Богатыри»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Users\Елена\Desktop\учитель года 2019\открытый урок\картина Васнецова Богатыр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1638092"/>
            <a:ext cx="6005450" cy="4311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10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1412776"/>
            <a:ext cx="63367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часовой или группа бойцов, ведущая наблюдение. Место, откуда ведется наблюдение.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38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1536174"/>
            <a:ext cx="63367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4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период, в который, по предписанию церкви, запрещается употребление скоромной пищи и </a:t>
            </a:r>
            <a:r>
              <a:rPr lang="ru-RU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дейст-вуют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некоторые другие ограничения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3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38218" y="1196752"/>
            <a:ext cx="63181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Скоромные продукты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Елена\Desktop\учитель года 2019\Сы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17558"/>
            <a:ext cx="1728192" cy="1859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\Desktop\учитель года 2019\молок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2814"/>
            <a:ext cx="2923542" cy="1948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лена\Desktop\учитель года 2019\колбас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618" y="3861049"/>
            <a:ext cx="4746631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01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44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7</cp:revision>
  <dcterms:created xsi:type="dcterms:W3CDTF">2019-02-17T09:22:40Z</dcterms:created>
  <dcterms:modified xsi:type="dcterms:W3CDTF">2019-02-19T13:12:58Z</dcterms:modified>
</cp:coreProperties>
</file>