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7" r:id="rId5"/>
    <p:sldId id="259" r:id="rId6"/>
    <p:sldId id="266" r:id="rId7"/>
    <p:sldId id="260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709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88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27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14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02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86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35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987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38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41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8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B76BA-4024-4FB5-B351-CEE186846479}" type="datetimeFigureOut">
              <a:rPr lang="ru-RU" smtClean="0"/>
              <a:pPr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8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53491" y="2967335"/>
            <a:ext cx="861198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Экологический проект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«Всё в дело - наши ручки творят чудеса смело»</a:t>
            </a:r>
            <a:endParaRPr lang="ru-RU" sz="3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9658" y="232756"/>
            <a:ext cx="618466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Муниципальное автономное дошкольное образовательное учреждение</a:t>
            </a:r>
          </a:p>
          <a:p>
            <a:r>
              <a:rPr lang="ru-RU" sz="1400" dirty="0" smtClean="0"/>
              <a:t>                   детский сад комбинированного вида №30</a:t>
            </a:r>
            <a:endParaRPr lang="ru-RU" sz="1400" dirty="0"/>
          </a:p>
          <a:p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</a:t>
            </a:r>
            <a:r>
              <a:rPr lang="ru-RU" sz="3600" dirty="0" smtClean="0"/>
              <a:t>представляет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813069" y="4264429"/>
            <a:ext cx="69910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Проект реализовали: </a:t>
            </a:r>
            <a:r>
              <a:rPr lang="ru-RU" dirty="0" smtClean="0"/>
              <a:t>музыкальный руководитель Горн Ю.П.,</a:t>
            </a:r>
          </a:p>
          <a:p>
            <a:r>
              <a:rPr lang="ru-RU" b="1" dirty="0" smtClean="0"/>
              <a:t>воспитанники подготовительной к школе группы</a:t>
            </a:r>
            <a:r>
              <a:rPr lang="ru-RU" dirty="0" smtClean="0"/>
              <a:t>:</a:t>
            </a:r>
          </a:p>
          <a:p>
            <a:r>
              <a:rPr lang="ru-RU" dirty="0" err="1" smtClean="0"/>
              <a:t>Даронина</a:t>
            </a:r>
            <a:r>
              <a:rPr lang="ru-RU" dirty="0" smtClean="0"/>
              <a:t> </a:t>
            </a:r>
            <a:r>
              <a:rPr lang="ru-RU" dirty="0" err="1" smtClean="0"/>
              <a:t>Варвара,Гильфанова</a:t>
            </a:r>
            <a:r>
              <a:rPr lang="ru-RU" dirty="0" smtClean="0"/>
              <a:t> </a:t>
            </a:r>
            <a:r>
              <a:rPr lang="ru-RU" dirty="0" err="1" smtClean="0"/>
              <a:t>Анна,Тухватуллов</a:t>
            </a:r>
            <a:r>
              <a:rPr lang="ru-RU" dirty="0" smtClean="0"/>
              <a:t> Рустам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575" y="1035346"/>
            <a:ext cx="3241964" cy="1712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120640" y="5985164"/>
            <a:ext cx="3320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г.Североуральск</a:t>
            </a:r>
            <a:endParaRPr lang="ru-RU" sz="1400" dirty="0" smtClean="0"/>
          </a:p>
          <a:p>
            <a:r>
              <a:rPr lang="ru-RU" sz="1400" dirty="0" smtClean="0"/>
              <a:t>       </a:t>
            </a:r>
            <a:r>
              <a:rPr lang="ru-RU" sz="1400" dirty="0" err="1" smtClean="0"/>
              <a:t>п.Калья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99771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pic>
        <p:nvPicPr>
          <p:cNvPr id="3" name="Рисунок 2" descr="на ведёрках.jpg"/>
          <p:cNvPicPr>
            <a:picLocks noChangeAspect="1"/>
          </p:cNvPicPr>
          <p:nvPr/>
        </p:nvPicPr>
        <p:blipFill>
          <a:blip r:embed="rId3" cstate="print"/>
          <a:srcRect t="33333" b="20808"/>
          <a:stretch>
            <a:fillRect/>
          </a:stretch>
        </p:blipFill>
        <p:spPr>
          <a:xfrm>
            <a:off x="3810000" y="886691"/>
            <a:ext cx="3042805" cy="20781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с ведёрками.jpg"/>
          <p:cNvPicPr>
            <a:picLocks noChangeAspect="1"/>
          </p:cNvPicPr>
          <p:nvPr/>
        </p:nvPicPr>
        <p:blipFill>
          <a:blip r:embed="rId4" cstate="print"/>
          <a:srcRect t="36970" b="17980"/>
          <a:stretch>
            <a:fillRect/>
          </a:stretch>
        </p:blipFill>
        <p:spPr>
          <a:xfrm>
            <a:off x="7453745" y="872839"/>
            <a:ext cx="3241964" cy="2105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с палочками.jpg"/>
          <p:cNvPicPr>
            <a:picLocks noChangeAspect="1"/>
          </p:cNvPicPr>
          <p:nvPr/>
        </p:nvPicPr>
        <p:blipFill>
          <a:blip r:embed="rId5" cstate="print"/>
          <a:srcRect t="33333" b="17172"/>
          <a:stretch>
            <a:fillRect/>
          </a:stretch>
        </p:blipFill>
        <p:spPr>
          <a:xfrm>
            <a:off x="8525741" y="4045529"/>
            <a:ext cx="3666259" cy="2812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снежинки.jpg"/>
          <p:cNvPicPr>
            <a:picLocks noChangeAspect="1"/>
          </p:cNvPicPr>
          <p:nvPr/>
        </p:nvPicPr>
        <p:blipFill>
          <a:blip r:embed="rId6" cstate="print"/>
          <a:srcRect t="44848" b="9899"/>
          <a:stretch>
            <a:fillRect/>
          </a:stretch>
        </p:blipFill>
        <p:spPr>
          <a:xfrm>
            <a:off x="4239490" y="4059382"/>
            <a:ext cx="3796147" cy="2798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флаг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023" y="3144982"/>
            <a:ext cx="2855451" cy="3713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5167745" y="429491"/>
            <a:ext cx="556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Оркестр на ведёрках из-под майонеза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0" y="3338945"/>
            <a:ext cx="8188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Детали от спинки детской кроватки пригодились, не запылились.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703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3661" y="193964"/>
            <a:ext cx="105927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3 этап.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ru-RU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аключительный.</a:t>
            </a:r>
          </a:p>
          <a:p>
            <a:pPr algn="ctr"/>
            <a:r>
              <a:rPr lang="ru-RU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Презентация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проекта  с демонстрацией  готовых изделий.</a:t>
            </a:r>
          </a:p>
          <a:p>
            <a:pPr lvl="5" algn="ctr"/>
            <a:endParaRPr lang="ru-RU" sz="2000" b="1" cap="none" spc="0" dirty="0" smtClean="0">
              <a:ln w="22225">
                <a:solidFill>
                  <a:schemeClr val="accent2"/>
                </a:solidFill>
                <a:prstDash val="solid"/>
              </a:ln>
              <a:effectLst/>
            </a:endParaRP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Вывод.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-поделки из бросового материала не требуют финансовых затрат;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-из вторичного сырья можно сделать  много интересных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и нужных вещей для досуговой деятельности ребёнка;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-в процессе практической  работы формируется фантазия, усидчивость, аккуратность,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2000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вырабытывается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умение работать сообща.</a:t>
            </a:r>
          </a:p>
          <a:p>
            <a:pPr algn="ctr"/>
            <a:r>
              <a:rPr lang="ru-RU" sz="2000" b="1" u="sng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Гипотеза: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бытовым отходам можно дать вторую жизнь, </a:t>
            </a:r>
            <a:r>
              <a:rPr lang="ru-RU" sz="2000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потвердилась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.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Оказывается поделки из «ненужных» вещей-работа интересная и увлекательная.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endParaRPr lang="ru-RU" sz="2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4" y="3649286"/>
            <a:ext cx="9376756" cy="157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47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07225" y="249382"/>
            <a:ext cx="3702381" cy="25853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ЭМБЛЕМА</a:t>
            </a:r>
          </a:p>
          <a:p>
            <a:endParaRPr lang="ru-RU" b="1" i="1" dirty="0" smtClean="0"/>
          </a:p>
          <a:p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Наш девиз:</a:t>
            </a:r>
          </a:p>
          <a:p>
            <a:r>
              <a:rPr lang="ru-RU" b="1" i="1" dirty="0" smtClean="0"/>
              <a:t>Город счастье-белый город  </a:t>
            </a:r>
          </a:p>
          <a:p>
            <a:r>
              <a:rPr lang="ru-RU" b="1" i="1" dirty="0" smtClean="0"/>
              <a:t>Наш Североуральск родной</a:t>
            </a:r>
          </a:p>
          <a:p>
            <a:r>
              <a:rPr lang="ru-RU" b="1" i="1" dirty="0" smtClean="0"/>
              <a:t>На просторах всей России</a:t>
            </a:r>
          </a:p>
          <a:p>
            <a:r>
              <a:rPr lang="ru-RU" b="1" i="1" dirty="0" smtClean="0"/>
              <a:t>Отличился чистотой!</a:t>
            </a:r>
            <a:endParaRPr lang="ru-RU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456" y="157667"/>
            <a:ext cx="1282511" cy="12458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895303" y="2261062"/>
            <a:ext cx="4713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            </a:t>
            </a:r>
            <a:endParaRPr lang="ru-RU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178" y="0"/>
            <a:ext cx="4022964" cy="3042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053244" y="2876204"/>
            <a:ext cx="66418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информационно-исследовательский.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дошкольники-педагоги-родители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 (октябрь-февраль)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охрана природы, вторичное использование мусора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3244" y="3649287"/>
            <a:ext cx="6375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бытовым отходам можно дать вторую жизнь.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975" y="249382"/>
            <a:ext cx="1008537" cy="789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10566512" y="365760"/>
            <a:ext cx="13290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Чистый горный воздух и реки.</a:t>
            </a:r>
            <a:endParaRPr lang="ru-RU" sz="1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353" y="2053211"/>
            <a:ext cx="724400" cy="577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899" y="2053211"/>
            <a:ext cx="743592" cy="557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371" y="2053211"/>
            <a:ext cx="693321" cy="5771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9688481" y="1346662"/>
            <a:ext cx="2207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Богатые,красивые</a:t>
            </a:r>
            <a:r>
              <a:rPr lang="ru-RU" sz="1400" dirty="0" smtClean="0"/>
              <a:t> леса</a:t>
            </a:r>
            <a:endParaRPr lang="ru-RU" sz="1400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9397142" y="1412133"/>
            <a:ext cx="291339" cy="16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четверенная стрелка 15"/>
          <p:cNvSpPr/>
          <p:nvPr/>
        </p:nvSpPr>
        <p:spPr>
          <a:xfrm>
            <a:off x="10424160" y="2734887"/>
            <a:ext cx="590204" cy="422748"/>
          </a:xfrm>
          <a:prstGeom prst="quad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9397142" y="3574473"/>
            <a:ext cx="26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 каждого-сберечь красоту родного края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329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2873" y="182880"/>
            <a:ext cx="6226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сна девочки, разглядывая журнал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Avon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попросили у воспитателя ножницы, чтобы вырезать модели девочек и мальчиков, платья и украшения для игры в настольный театр мод.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ульнара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ихайловна сказала: «Какие вы молодцы, как интересно придумали использовать старый журнал, всё в дело пускаете. Очень хорошая идея. Продлить жизнь «ненужной»  вещи дело достойное и увлекательное. А что это значит, продлить жизнь «ненужной вещи?- спросил Рустам. «Это значит, что можно сделать, что-нибудь полезное, а не выкидывать всё в мусор»- сказала Аня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2873" y="1995055"/>
            <a:ext cx="9825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Так родился проект: «Всё в дело - наши ручки творят чудеса смело»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86259" y="3616036"/>
            <a:ext cx="68194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ктуальность проекта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3411" y="3981796"/>
            <a:ext cx="100999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проблемы сохранения окружающей среды, через вторичное использование мусора 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 на практике умение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применение бросовому материалу.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сформировать знания о способах утилизации  бытового мусора;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-развить творческие способности ( освоить технологию работы с бросовым материалом;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-организовать выставку поделок из бросового материала.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848" y="823887"/>
            <a:ext cx="935182" cy="12469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403" y="2302316"/>
            <a:ext cx="1340428" cy="1787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752" y="116378"/>
            <a:ext cx="1700651" cy="2227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13549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25585" y="199505"/>
            <a:ext cx="84457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Методы исследования: </a:t>
            </a:r>
            <a:r>
              <a:rPr lang="ru-RU" dirty="0" smtClean="0"/>
              <a:t>анализ, сбор информации, наблюдения, сравнения, эксперимент, обобщение, творческо-продуктивная работа в группе.</a:t>
            </a:r>
          </a:p>
          <a:p>
            <a:endParaRPr lang="ru-RU" dirty="0"/>
          </a:p>
          <a:p>
            <a:r>
              <a:rPr lang="ru-RU" b="1" dirty="0" smtClean="0">
                <a:solidFill>
                  <a:srgbClr val="FF0000"/>
                </a:solidFill>
              </a:rPr>
              <a:t>Практическая значимость: </a:t>
            </a:r>
            <a:r>
              <a:rPr lang="ru-RU" dirty="0" smtClean="0"/>
              <a:t>формирование бережного отношения к природе, приобретение навыков умелого использования вторичного сырья.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Формы работы: </a:t>
            </a:r>
            <a:r>
              <a:rPr lang="ru-RU" dirty="0" smtClean="0"/>
              <a:t>продуктивная деятельность, наглядная агитация.</a:t>
            </a:r>
          </a:p>
          <a:p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Ожидаемый результат: </a:t>
            </a:r>
            <a:r>
              <a:rPr lang="ru-RU" dirty="0" smtClean="0"/>
              <a:t>повышение экологической грамотности, через умение добывать информацию различными способами; приобретение практического опыта по созданию поделок из бросового материала; организация выставки «Всё в дело-наши ручки творят чудеса смело»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Этапы реализации проекта</a:t>
            </a:r>
          </a:p>
          <a:p>
            <a:pPr marL="342900" indent="-342900">
              <a:buAutoNum type="arabicPeriod"/>
            </a:pPr>
            <a:r>
              <a:rPr lang="ru-RU" b="1" dirty="0" err="1" smtClean="0">
                <a:solidFill>
                  <a:srgbClr val="FF0000"/>
                </a:solidFill>
              </a:rPr>
              <a:t>Поготовительный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Сбор информации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Разработка мероприятий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/>
              <a:t>Подборка материала для поделок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68" y="3331438"/>
            <a:ext cx="3635432" cy="2784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22039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2211" y="415636"/>
            <a:ext cx="69577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2 этап. Практический </a:t>
            </a:r>
          </a:p>
          <a:p>
            <a:r>
              <a:rPr lang="ru-RU" b="1" u="sng" dirty="0" smtClean="0"/>
              <a:t>Беседы:</a:t>
            </a:r>
            <a:r>
              <a:rPr lang="ru-RU" dirty="0" smtClean="0"/>
              <a:t> «Откуда берётся мусор?» , «Кто делает наш город чистым?», «Как используется мусор»</a:t>
            </a:r>
          </a:p>
          <a:p>
            <a:r>
              <a:rPr lang="ru-RU" b="1" u="sng" dirty="0" smtClean="0"/>
              <a:t>Экскурсия</a:t>
            </a:r>
            <a:r>
              <a:rPr lang="ru-RU" dirty="0" smtClean="0"/>
              <a:t> в ближайший двор «Наш любимый двор»</a:t>
            </a:r>
          </a:p>
          <a:p>
            <a:r>
              <a:rPr lang="ru-RU" b="1" u="sng" dirty="0" smtClean="0"/>
              <a:t>Создание поделок</a:t>
            </a:r>
            <a:r>
              <a:rPr lang="ru-RU" dirty="0" smtClean="0"/>
              <a:t>, которые пригодятся в досуговой деятельности детского сада.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26" y="2261062"/>
            <a:ext cx="3824101" cy="2859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364" y="1885604"/>
            <a:ext cx="3251200" cy="2438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79645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07724" y="2967335"/>
            <a:ext cx="66335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Наш участок .Группа «Пчёлки»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9" b="20879"/>
          <a:stretch/>
        </p:blipFill>
        <p:spPr>
          <a:xfrm>
            <a:off x="3497666" y="124692"/>
            <a:ext cx="6410325" cy="292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2" t="11395" r="11304" b="9817"/>
          <a:stretch/>
        </p:blipFill>
        <p:spPr>
          <a:xfrm>
            <a:off x="6924502" y="3552110"/>
            <a:ext cx="2681463" cy="1994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020" y="856212"/>
            <a:ext cx="2040557" cy="14297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683" y="2053418"/>
            <a:ext cx="1297953" cy="156261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377" y="3697073"/>
            <a:ext cx="2684384" cy="2013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73432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88474" y="515389"/>
            <a:ext cx="2840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Игры на развитие дыхания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525491" y="512618"/>
            <a:ext cx="5494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Игры в подарок малышам «Найди пробку по цветам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18262" y="2402378"/>
            <a:ext cx="448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Игры по обучению грамоте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97833" y="3566160"/>
            <a:ext cx="2693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Инвентарь для физкультуры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004" y="881950"/>
            <a:ext cx="1898854" cy="2310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871" y="881950"/>
            <a:ext cx="1742878" cy="2310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905" y="4830156"/>
            <a:ext cx="1385801" cy="1847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64" y="4844010"/>
            <a:ext cx="1385802" cy="1847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бтльбоке.jpg"/>
          <p:cNvPicPr>
            <a:picLocks noChangeAspect="1"/>
          </p:cNvPicPr>
          <p:nvPr/>
        </p:nvPicPr>
        <p:blipFill>
          <a:blip r:embed="rId7" cstate="print"/>
          <a:srcRect t="14343" r="20640" b="9091"/>
          <a:stretch>
            <a:fillRect/>
          </a:stretch>
        </p:blipFill>
        <p:spPr>
          <a:xfrm>
            <a:off x="9375780" y="3796145"/>
            <a:ext cx="1680147" cy="2161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делают бильб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69332" y="4391892"/>
            <a:ext cx="1683327" cy="2244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IMG_20210201_11243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22268" y="2784764"/>
            <a:ext cx="1589809" cy="2022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IMG_20210201_11242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3303" y="2784763"/>
            <a:ext cx="1527464" cy="203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4793673" y="3422073"/>
            <a:ext cx="1191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Анализ</a:t>
            </a:r>
          </a:p>
          <a:p>
            <a:r>
              <a:rPr lang="ru-RU" dirty="0" smtClean="0"/>
              <a:t>слова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81891" y="5403273"/>
            <a:ext cx="2535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Готовим камушки для классификации твёрдых и мягких звуков</a:t>
            </a:r>
            <a:endParaRPr lang="ru-RU" dirty="0"/>
          </a:p>
        </p:txBody>
      </p:sp>
      <p:pic>
        <p:nvPicPr>
          <p:cNvPr id="18" name="Рисунок 17" descr="дыхание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13068" y="0"/>
            <a:ext cx="1797626" cy="239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5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9485" cy="701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5876" y="515389"/>
            <a:ext cx="3765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Дидактическая игра по математике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789026" y="831273"/>
            <a:ext cx="2859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Шашки своими руками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9375" y="2834640"/>
            <a:ext cx="3690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Гардероб и украшения для кукол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80959" y="3225338"/>
            <a:ext cx="4405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Бытовые приборы</a:t>
            </a:r>
            <a:endParaRPr lang="ru-RU" dirty="0"/>
          </a:p>
        </p:txBody>
      </p:sp>
      <p:pic>
        <p:nvPicPr>
          <p:cNvPr id="7" name="Рисунок 6" descr="IMG_20210201_1116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12126" y="843158"/>
            <a:ext cx="1629642" cy="1953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MG_20210201_111943.jpg"/>
          <p:cNvPicPr>
            <a:picLocks noChangeAspect="1"/>
          </p:cNvPicPr>
          <p:nvPr/>
        </p:nvPicPr>
        <p:blipFill>
          <a:blip r:embed="rId4" cstate="print"/>
          <a:srcRect l="33300" t="10505" r="38956"/>
          <a:stretch>
            <a:fillRect/>
          </a:stretch>
        </p:blipFill>
        <p:spPr>
          <a:xfrm rot="16200000">
            <a:off x="4789863" y="489238"/>
            <a:ext cx="858982" cy="2651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аня шьё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18906" y="3269672"/>
            <a:ext cx="1402772" cy="1870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выкрой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2286" y="2646218"/>
            <a:ext cx="1527464" cy="203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кукл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4903" y="4932218"/>
            <a:ext cx="1444337" cy="1925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шашки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22078" y="1200606"/>
            <a:ext cx="1581842" cy="2013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быт.jpg"/>
          <p:cNvPicPr>
            <a:picLocks noChangeAspect="1"/>
          </p:cNvPicPr>
          <p:nvPr/>
        </p:nvPicPr>
        <p:blipFill>
          <a:blip r:embed="rId9" cstate="print"/>
          <a:srcRect t="5051"/>
          <a:stretch>
            <a:fillRect/>
          </a:stretch>
        </p:blipFill>
        <p:spPr>
          <a:xfrm>
            <a:off x="7423611" y="3686291"/>
            <a:ext cx="2394065" cy="2907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шахматы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368444" y="1174850"/>
            <a:ext cx="1751560" cy="2139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серьги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05027" y="3900054"/>
            <a:ext cx="1496291" cy="1995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05906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6945" y="346364"/>
            <a:ext cx="3100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Обложка для старой книги </a:t>
            </a:r>
          </a:p>
          <a:p>
            <a:r>
              <a:rPr lang="ru-RU" dirty="0" smtClean="0"/>
              <a:t>из поломанных бус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3" t="30909" r="32114" b="16667"/>
          <a:stretch/>
        </p:blipFill>
        <p:spPr>
          <a:xfrm>
            <a:off x="3067397" y="1049197"/>
            <a:ext cx="1512916" cy="2456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бабочки.jpg"/>
          <p:cNvPicPr>
            <a:picLocks noChangeAspect="1"/>
          </p:cNvPicPr>
          <p:nvPr/>
        </p:nvPicPr>
        <p:blipFill>
          <a:blip r:embed="rId4" cstate="print"/>
          <a:srcRect t="31111" b="14545"/>
          <a:stretch>
            <a:fillRect/>
          </a:stretch>
        </p:blipFill>
        <p:spPr>
          <a:xfrm>
            <a:off x="7868164" y="955964"/>
            <a:ext cx="3270889" cy="232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делаем бабоч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02036" y="581891"/>
            <a:ext cx="1865167" cy="2258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с листочками.jpg"/>
          <p:cNvPicPr>
            <a:picLocks noChangeAspect="1"/>
          </p:cNvPicPr>
          <p:nvPr/>
        </p:nvPicPr>
        <p:blipFill>
          <a:blip r:embed="rId6" cstate="print"/>
          <a:srcRect t="34949" r="14983" b="18182"/>
          <a:stretch>
            <a:fillRect/>
          </a:stretch>
        </p:blipFill>
        <p:spPr>
          <a:xfrm>
            <a:off x="1123531" y="3782293"/>
            <a:ext cx="2908141" cy="2161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ролловые.jpg"/>
          <p:cNvPicPr>
            <a:picLocks noChangeAspect="1"/>
          </p:cNvPicPr>
          <p:nvPr/>
        </p:nvPicPr>
        <p:blipFill>
          <a:blip r:embed="rId7" cstate="print"/>
          <a:srcRect t="40404" b="13333"/>
          <a:stretch>
            <a:fillRect/>
          </a:stretch>
        </p:blipFill>
        <p:spPr>
          <a:xfrm>
            <a:off x="4262065" y="3810000"/>
            <a:ext cx="2964812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снежки.jpg"/>
          <p:cNvPicPr>
            <a:picLocks noChangeAspect="1"/>
          </p:cNvPicPr>
          <p:nvPr/>
        </p:nvPicPr>
        <p:blipFill>
          <a:blip r:embed="rId8" cstate="print"/>
          <a:srcRect t="10303"/>
          <a:stretch>
            <a:fillRect/>
          </a:stretch>
        </p:blipFill>
        <p:spPr>
          <a:xfrm>
            <a:off x="8425319" y="3380510"/>
            <a:ext cx="2907699" cy="3477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7827818" y="443345"/>
            <a:ext cx="3796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Использование </a:t>
            </a:r>
            <a:r>
              <a:rPr lang="ru-RU" dirty="0"/>
              <a:t>в</a:t>
            </a:r>
            <a:r>
              <a:rPr lang="ru-RU" dirty="0" smtClean="0"/>
              <a:t>тулок для декора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315200" y="3588327"/>
            <a:ext cx="1288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Основа из носков</a:t>
            </a:r>
          </a:p>
          <a:p>
            <a:r>
              <a:rPr lang="ru-RU" dirty="0" smtClean="0"/>
              <a:t>для снежков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385456" y="3505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Палочки из под ролл - атрибут для танца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999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594</Words>
  <Application>Microsoft Office PowerPoint</Application>
  <PresentationFormat>Широкоэкранный</PresentationFormat>
  <Paragraphs>94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 горн</dc:creator>
  <cp:lastModifiedBy>денис горн</cp:lastModifiedBy>
  <cp:revision>38</cp:revision>
  <dcterms:created xsi:type="dcterms:W3CDTF">2021-01-26T13:10:06Z</dcterms:created>
  <dcterms:modified xsi:type="dcterms:W3CDTF">2021-12-01T08:39:04Z</dcterms:modified>
</cp:coreProperties>
</file>