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G:\&#1054;&#1041;&#1051;&#1040;&#1057;&#1058;&#1053;&#1054;&#1049;%20&#1050;&#1054;&#1053;&#1050;&#1059;&#1056;&#1057;\&#1059;&#1088;&#1086;&#1082;\&#1074;&#1080;&#1076;&#1077;&#1086;%20&#1080;%20&#1087;&#1088;&#1077;&#1079;&#1077;&#1085;&#1090;&#1072;&#1094;&#1080;&#1103;\&#1085;&#1072;&#1095;&#1072;&#1083;&#1086;%20&#1091;&#1088;&#1086;&#1082;&#1072;.mp4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4;&#1041;&#1051;&#1040;&#1057;&#1058;&#1053;&#1054;&#1049;%20&#1050;&#1054;&#1053;&#1050;&#1059;&#1056;&#1057;\&#1059;&#1088;&#1086;&#1082;\&#1074;&#1080;&#1076;&#1077;&#1086;%20&#1080;%20&#1087;&#1088;&#1077;&#1079;&#1077;&#1085;&#1090;&#1072;&#1094;&#1080;&#1103;\&#1042;%20&#1079;&#1077;&#1084;&#1083;&#1103;&#1085;&#1082;&#1077;%20-%20&#1050;&#1086;&#1085;&#1089;&#1090;&#1072;&#1085;&#1090;&#1080;&#1085;%20&#1051;&#1080;&#1089;&#1090;&#1086;&#1074;%20from%20backingtracks%20(mp3cut.net).mp3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4;&#1041;&#1051;&#1040;&#1057;&#1058;&#1053;&#1054;&#1049;%20&#1050;&#1054;&#1053;&#1050;&#1059;&#1056;&#1057;\&#1059;&#1088;&#1086;&#1082;\&#1074;&#1080;&#1076;&#1077;&#1086;%20&#1080;%20&#1087;&#1088;&#1077;&#1079;&#1077;&#1085;&#1090;&#1072;&#1094;&#1080;&#1103;\Tragicheskaya_-_Melodiya_(Gybka.com)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начало уро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culture.ru/storage/images/17fd9ba740c5adcf6a5ba8aacdc50c3f/6d9eaa469d6530049cfeee547729db6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793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>«В землянке»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>Музыка Константина </a:t>
            </a:r>
            <a:r>
              <a:rPr lang="ru-RU" sz="2200" dirty="0" err="1" smtClean="0"/>
              <a:t>Листова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 стихи Алексея Суркова</a:t>
            </a:r>
            <a:endParaRPr lang="ru-RU" dirty="0"/>
          </a:p>
        </p:txBody>
      </p:sp>
      <p:pic>
        <p:nvPicPr>
          <p:cNvPr id="6" name="В землянке - Константин Листов from backingtracks 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28662" y="5572140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1071546"/>
            <a:ext cx="4114800" cy="30718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/>
              <a:t>«Это счастье – умереть за свой народ!»</a:t>
            </a:r>
            <a:endParaRPr lang="ru-RU" sz="4800" b="1" dirty="0"/>
          </a:p>
        </p:txBody>
      </p:sp>
      <p:pic>
        <p:nvPicPr>
          <p:cNvPr id="23554" name="Picture 2" descr="https://www.borodino.ru/wp-content/uploads/2020/11/wx1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143404" cy="6172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6072206"/>
            <a:ext cx="45720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Зоя</a:t>
            </a:r>
            <a:r>
              <a:rPr lang="ru-RU" sz="3200" dirty="0" smtClean="0"/>
              <a:t> </a:t>
            </a:r>
            <a:r>
              <a:rPr lang="ru-RU" sz="3200" b="1" dirty="0" smtClean="0"/>
              <a:t>Космодемьянская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285860"/>
            <a:ext cx="4071934" cy="28575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«Велика Россия, а отступать некуда – позади Москва!»</a:t>
            </a:r>
            <a:endParaRPr lang="ru-RU" b="1" dirty="0"/>
          </a:p>
        </p:txBody>
      </p:sp>
      <p:pic>
        <p:nvPicPr>
          <p:cNvPr id="25602" name="Picture 2" descr="http://voloktoday.ru/wp-content/uploads/2021/03/%D0%92%D0%B0%D1%81%D0%B8%D0%BB%D0%B8%D0%B9_%D0%93%D0%B5%D0%BE%D1%80%D0%B3%D0%B8%D0%B5%D0%B2%D0%B8%D1%87_%D0%9A%D0%BB%D0%BE%D1%87%D0%BA%D0%BE%D0%B2.jpg"/>
          <p:cNvPicPr>
            <a:picLocks noChangeAspect="1" noChangeArrowheads="1"/>
          </p:cNvPicPr>
          <p:nvPr/>
        </p:nvPicPr>
        <p:blipFill>
          <a:blip r:embed="rId2"/>
          <a:srcRect r="8037"/>
          <a:stretch>
            <a:fillRect/>
          </a:stretch>
        </p:blipFill>
        <p:spPr bwMode="auto">
          <a:xfrm>
            <a:off x="214282" y="357166"/>
            <a:ext cx="4451137" cy="57864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6072206"/>
            <a:ext cx="45720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Василий Клочков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1142984"/>
            <a:ext cx="4400552" cy="286861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 «Я солдат и остаюсь верен своему долгу!»</a:t>
            </a:r>
            <a:endParaRPr lang="ru-RU" b="1" dirty="0"/>
          </a:p>
        </p:txBody>
      </p:sp>
      <p:pic>
        <p:nvPicPr>
          <p:cNvPr id="26626" name="Picture 2" descr="https://obj.altapress.ru/picture/472608/618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00528" cy="60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42844" y="6072206"/>
            <a:ext cx="45720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Дмитрий </a:t>
            </a:r>
            <a:r>
              <a:rPr lang="ru-RU" sz="3200" b="1" dirty="0" err="1" smtClean="0"/>
              <a:t>Карбышев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adm.odincult.ru/images/__temp/2020-06/20996921115ef2c781d624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Tragicheskaya_-_Melodiya_(Gybka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5572140"/>
            <a:ext cx="1285860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72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i="1" dirty="0" smtClean="0"/>
              <a:t>«…идёт Великая война, но ждёт нас и Великая победа…»</a:t>
            </a:r>
            <a:endParaRPr lang="ru-RU" sz="60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originals/bf/19/64/bf19644ff194788dc29518afbd81dcb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/>
              <a:t>Дневник поисковика</a:t>
            </a:r>
            <a:endParaRPr lang="ru-RU" sz="4800" dirty="0" smtClean="0"/>
          </a:p>
          <a:p>
            <a:pPr algn="ctr">
              <a:buNone/>
            </a:pPr>
            <a:r>
              <a:rPr lang="ru-RU" b="1" dirty="0" smtClean="0"/>
              <a:t>ФИ____________________________________</a:t>
            </a: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Тема экспедиции:</a:t>
            </a:r>
          </a:p>
          <a:p>
            <a:pPr algn="ctr">
              <a:buNone/>
            </a:pPr>
            <a:r>
              <a:rPr lang="ru-RU" sz="4000" b="1" u="sng" dirty="0" smtClean="0"/>
              <a:t>Великая война и Великая победа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pomnivoinu.ru/img/marks/6170/card/1250674219_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4591050" cy="60269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229600" cy="10001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sz="4000" b="1" cap="all" dirty="0" smtClean="0"/>
              <a:t>ПАМЯТНИК </a:t>
            </a:r>
            <a:br>
              <a:rPr lang="ru-RU" sz="4000" b="1" cap="all" dirty="0" smtClean="0"/>
            </a:br>
            <a:r>
              <a:rPr lang="ru-RU" sz="4000" b="1" cap="all" dirty="0" smtClean="0"/>
              <a:t>ЗОЕ КОСМОДЕМЬЯНСКОЙ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bs.twimg.com/media/CXc6eUtWkAAxcUZ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0105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229600" cy="10001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b="1" dirty="0" smtClean="0"/>
              <a:t>ПАМЯТНИК ТРУЖЕНИКАМ ТЫЛА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0148672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6314" y="142852"/>
            <a:ext cx="3857652" cy="5772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92" name="Picture 8" descr="https://rounb.ru/uploads/news/slider/12326/3.jpg"/>
          <p:cNvPicPr>
            <a:picLocks noChangeAspect="1" noChangeArrowheads="1"/>
          </p:cNvPicPr>
          <p:nvPr/>
        </p:nvPicPr>
        <p:blipFill>
          <a:blip r:embed="rId3"/>
          <a:srcRect r="9375"/>
          <a:stretch>
            <a:fillRect/>
          </a:stretch>
        </p:blipFill>
        <p:spPr bwMode="auto">
          <a:xfrm>
            <a:off x="357158" y="142852"/>
            <a:ext cx="4143404" cy="57782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16"/>
            <a:ext cx="8229600" cy="92869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Александр Твардовский</a:t>
            </a:r>
            <a:br>
              <a:rPr lang="ru-RU" b="1" dirty="0" smtClean="0"/>
            </a:br>
            <a:r>
              <a:rPr lang="ru-RU" sz="2400" dirty="0" smtClean="0"/>
              <a:t>(21 июня 1910 г. – 18 декабря 1971 г.)</a:t>
            </a:r>
            <a:endParaRPr lang="ru-RU" dirty="0"/>
          </a:p>
        </p:txBody>
      </p:sp>
      <p:sp>
        <p:nvSpPr>
          <p:cNvPr id="16386" name="AutoShape 2" descr="https://cdn1.ozone.ru/multimedia/c1200/10148672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s://cdn1.ozone.ru/multimedia/c1200/10148672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cdn1.ozone.ru/multimedia/c1200/10148672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65</Words>
  <Application>Microsoft Office PowerPoint</Application>
  <PresentationFormat>Экран (4:3)</PresentationFormat>
  <Paragraphs>18</Paragraphs>
  <Slides>17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 ПАМЯТНИК  ЗОЕ КОСМОДЕМЬЯНСКОЙ </vt:lpstr>
      <vt:lpstr>Слайд 6</vt:lpstr>
      <vt:lpstr>  ПАМЯТНИК ТРУЖЕНИКАМ ТЫЛА  </vt:lpstr>
      <vt:lpstr>Слайд 8</vt:lpstr>
      <vt:lpstr>Александр Твардовский (21 июня 1910 г. – 18 декабря 1971 г.)</vt:lpstr>
      <vt:lpstr>Слайд 10</vt:lpstr>
      <vt:lpstr>«В землянке»  Музыка Константина Листова  стихи Алексея Суркова</vt:lpstr>
      <vt:lpstr>Слайд 12</vt:lpstr>
      <vt:lpstr>«Это счастье – умереть за свой народ!»</vt:lpstr>
      <vt:lpstr>«Велика Россия, а отступать некуда – позади Москва!»</vt:lpstr>
      <vt:lpstr> «Я солдат и остаюсь верен своему долгу!»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36кабинет</cp:lastModifiedBy>
  <cp:revision>12</cp:revision>
  <dcterms:created xsi:type="dcterms:W3CDTF">2021-04-14T07:03:33Z</dcterms:created>
  <dcterms:modified xsi:type="dcterms:W3CDTF">2021-04-20T08:00:13Z</dcterms:modified>
</cp:coreProperties>
</file>