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2" r:id="rId4"/>
    <p:sldId id="310" r:id="rId5"/>
    <p:sldId id="257" r:id="rId6"/>
    <p:sldId id="258" r:id="rId7"/>
    <p:sldId id="296" r:id="rId8"/>
    <p:sldId id="297" r:id="rId9"/>
    <p:sldId id="298" r:id="rId10"/>
    <p:sldId id="313" r:id="rId11"/>
    <p:sldId id="314" r:id="rId12"/>
    <p:sldId id="315" r:id="rId13"/>
    <p:sldId id="316" r:id="rId14"/>
    <p:sldId id="335" r:id="rId15"/>
    <p:sldId id="336" r:id="rId16"/>
    <p:sldId id="317" r:id="rId17"/>
    <p:sldId id="318" r:id="rId18"/>
    <p:sldId id="319" r:id="rId19"/>
    <p:sldId id="320" r:id="rId20"/>
    <p:sldId id="334" r:id="rId21"/>
    <p:sldId id="333" r:id="rId22"/>
    <p:sldId id="337" r:id="rId23"/>
    <p:sldId id="338" r:id="rId24"/>
    <p:sldId id="339" r:id="rId25"/>
    <p:sldId id="321" r:id="rId26"/>
    <p:sldId id="322" r:id="rId27"/>
    <p:sldId id="323" r:id="rId28"/>
    <p:sldId id="324" r:id="rId29"/>
    <p:sldId id="325" r:id="rId30"/>
    <p:sldId id="328" r:id="rId31"/>
    <p:sldId id="340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438" autoAdjust="0"/>
    <p:restoredTop sz="94646" autoAdjust="0"/>
  </p:normalViewPr>
  <p:slideViewPr>
    <p:cSldViewPr>
      <p:cViewPr varScale="1">
        <p:scale>
          <a:sx n="80" d="100"/>
          <a:sy n="80" d="100"/>
        </p:scale>
        <p:origin x="-178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_6779c_1278e7ac_XL.jpg"/>
          <p:cNvPicPr>
            <a:picLocks noChangeAspect="1"/>
          </p:cNvPicPr>
          <p:nvPr userDrawn="1"/>
        </p:nvPicPr>
        <p:blipFill>
          <a:blip r:embed="rId4" cstate="print"/>
          <a:srcRect r="82061"/>
          <a:stretch>
            <a:fillRect/>
          </a:stretch>
        </p:blipFill>
        <p:spPr>
          <a:xfrm>
            <a:off x="8388424" y="0"/>
            <a:ext cx="755576" cy="1400477"/>
          </a:xfrm>
          <a:prstGeom prst="rect">
            <a:avLst/>
          </a:prstGeom>
        </p:spPr>
      </p:pic>
      <p:pic>
        <p:nvPicPr>
          <p:cNvPr id="9" name="Рисунок 8" descr="0_6779c_1278e7ac_X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4211960" y="0"/>
            <a:ext cx="4211960" cy="1400477"/>
          </a:xfrm>
          <a:prstGeom prst="rect">
            <a:avLst/>
          </a:prstGeom>
        </p:spPr>
      </p:pic>
      <p:pic>
        <p:nvPicPr>
          <p:cNvPr id="8" name="Рисунок 7" descr="0_6779c_1278e7ac_XL.jp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4211960" cy="1400477"/>
          </a:xfrm>
          <a:prstGeom prst="rect">
            <a:avLst/>
          </a:prstGeom>
        </p:spPr>
      </p:pic>
      <p:pic>
        <p:nvPicPr>
          <p:cNvPr id="11" name="Рисунок 10" descr="82b6a469be04.jpg"/>
          <p:cNvPicPr>
            <a:picLocks noChangeAspect="1"/>
          </p:cNvPicPr>
          <p:nvPr userDrawn="1"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72200" y="4511148"/>
            <a:ext cx="3129136" cy="234685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EE791-6132-4DE5-864F-5B7EE61BDB0E}" type="datetimeFigureOut">
              <a:rPr lang="ru-RU" smtClean="0"/>
              <a:pPr/>
              <a:t>31.10.2018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21B5C9-59BB-4725-BD82-9D4E4B00D0C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chastushki-minus--1.mp3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84;&#1099;%20&#1079;&#1074;&#1105;&#1079;&#1076;&#1099;.mp3" TargetMode="Externa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Shkol_nye_pesni_-_Chemu_uchat_v_shkole_Pesni-Tut.mp3" TargetMode="External"/><Relationship Id="rId4" Type="http://schemas.openxmlformats.org/officeDocument/2006/relationships/image" Target="../media/image1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G:\&#1092;&#1080;&#1082;&#1089;&#1080;&#1082;&#1080;%2005.mp3" TargetMode="External"/><Relationship Id="rId4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3500462"/>
          </a:xfrm>
        </p:spPr>
        <p:txBody>
          <a:bodyPr>
            <a:noAutofit/>
          </a:bodyPr>
          <a:lstStyle/>
          <a:p>
            <a:r>
              <a:rPr lang="ru-RU" sz="10000" b="1" dirty="0" smtClean="0">
                <a:solidFill>
                  <a:srgbClr val="FF0000"/>
                </a:solidFill>
              </a:rPr>
              <a:t>Прощай,</a:t>
            </a:r>
            <a:br>
              <a:rPr lang="ru-RU" sz="10000" b="1" dirty="0" smtClean="0">
                <a:solidFill>
                  <a:srgbClr val="FF0000"/>
                </a:solidFill>
              </a:rPr>
            </a:br>
            <a:r>
              <a:rPr lang="ru-RU" sz="10000" b="1" dirty="0" smtClean="0">
                <a:solidFill>
                  <a:srgbClr val="FF0000"/>
                </a:solidFill>
              </a:rPr>
              <a:t>1 класс!</a:t>
            </a:r>
            <a:endParaRPr lang="ru-RU" sz="10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 flipH="1">
            <a:off x="971600" y="1412776"/>
            <a:ext cx="74888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0000"/>
                </a:solidFill>
              </a:rPr>
              <a:t>Школьные частушки</a:t>
            </a:r>
            <a:endParaRPr lang="ru-RU" sz="6600" dirty="0">
              <a:solidFill>
                <a:srgbClr val="FF0000"/>
              </a:solidFill>
            </a:endParaRPr>
          </a:p>
        </p:txBody>
      </p:sp>
      <p:pic>
        <p:nvPicPr>
          <p:cNvPr id="1027" name="Picture 3" descr="C:\Users\user\Desktop\e654e5682ced7dfadd25028118d8fda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420888"/>
            <a:ext cx="6408712" cy="3600400"/>
          </a:xfrm>
          <a:prstGeom prst="rect">
            <a:avLst/>
          </a:prstGeom>
          <a:noFill/>
        </p:spPr>
      </p:pic>
      <p:pic>
        <p:nvPicPr>
          <p:cNvPr id="5" name="chastushki-minus--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7524328" y="350100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524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908720"/>
            <a:ext cx="606480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rgbClr val="FF0000"/>
                </a:solidFill>
              </a:rPr>
              <a:t>Математика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2150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2132856"/>
            <a:ext cx="5544616" cy="43418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412776"/>
            <a:ext cx="5472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i="1" dirty="0" smtClean="0">
                <a:solidFill>
                  <a:srgbClr val="FF0000"/>
                </a:solidFill>
              </a:rPr>
              <a:t>Отгадайте    ребусы</a:t>
            </a:r>
            <a:endParaRPr lang="ru-RU" sz="4400" b="1" i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241197" y="3140968"/>
            <a:ext cx="3799438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0" b="1" dirty="0" smtClean="0"/>
              <a:t>О 5</a:t>
            </a:r>
            <a:endParaRPr lang="ru-RU" sz="20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060848"/>
            <a:ext cx="7563521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0" dirty="0" smtClean="0"/>
              <a:t>40 а</a:t>
            </a:r>
            <a:endParaRPr lang="ru-RU" sz="2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132857"/>
            <a:ext cx="712879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0" b="1" dirty="0" smtClean="0"/>
              <a:t>3буна</a:t>
            </a:r>
            <a:endParaRPr lang="ru-RU" sz="20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852936"/>
            <a:ext cx="741682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b="1" dirty="0" smtClean="0"/>
              <a:t>КО 100 ЧКА</a:t>
            </a:r>
            <a:endParaRPr lang="ru-RU" sz="10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51720" y="1268760"/>
            <a:ext cx="5700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i="1" dirty="0" smtClean="0"/>
              <a:t>«Мы звёзды»</a:t>
            </a:r>
            <a:endParaRPr lang="ru-RU" sz="7200" b="1" i="1" dirty="0"/>
          </a:p>
        </p:txBody>
      </p:sp>
      <p:pic>
        <p:nvPicPr>
          <p:cNvPr id="4" name="мы звёзд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4437112"/>
            <a:ext cx="304800" cy="304800"/>
          </a:xfrm>
          <a:prstGeom prst="rect">
            <a:avLst/>
          </a:prstGeom>
        </p:spPr>
      </p:pic>
      <p:pic>
        <p:nvPicPr>
          <p:cNvPr id="16386" name="Picture 2" descr="Картинки по запросу флешмоб картинки фото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2276872"/>
            <a:ext cx="6307579" cy="41886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5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340768"/>
            <a:ext cx="651402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dirty="0" smtClean="0">
                <a:solidFill>
                  <a:srgbClr val="FF0000"/>
                </a:solidFill>
              </a:rPr>
              <a:t>Русский язык</a:t>
            </a:r>
            <a:endParaRPr lang="ru-RU" sz="8800" dirty="0">
              <a:solidFill>
                <a:srgbClr val="FF0000"/>
              </a:solidFill>
            </a:endParaRPr>
          </a:p>
        </p:txBody>
      </p:sp>
      <p:pic>
        <p:nvPicPr>
          <p:cNvPr id="15362" name="Picture 2" descr="Картинки по запросу картинки русский язык 1 класс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2492896"/>
            <a:ext cx="3528392" cy="43651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556792"/>
            <a:ext cx="44903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Найди ошибку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55576" y="2996952"/>
            <a:ext cx="779047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i="1" dirty="0" smtClean="0"/>
              <a:t>Учитель взял мель.</a:t>
            </a:r>
          </a:p>
          <a:p>
            <a:r>
              <a:rPr lang="ru-RU" sz="6000" b="1" i="1" dirty="0" smtClean="0"/>
              <a:t>Лодка села на мел.</a:t>
            </a:r>
            <a:endParaRPr lang="ru-RU" sz="60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772816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Буквы рассыпались. Собери слова.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15616" y="2780929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/>
              <a:t>  АБЛЕК</a:t>
            </a:r>
            <a:endParaRPr lang="ru-RU" sz="1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727335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Литературное чтение</a:t>
            </a:r>
            <a:r>
              <a:rPr lang="ru-RU" sz="4000" dirty="0" smtClean="0">
                <a:solidFill>
                  <a:srgbClr val="0070C0"/>
                </a:solidFill>
              </a:rPr>
              <a:t/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Чтение – прекрасный урок!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Много полезного в каждой 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из строк, </a:t>
            </a:r>
            <a:br>
              <a:rPr lang="ru-RU" sz="4000" dirty="0" smtClean="0">
                <a:solidFill>
                  <a:srgbClr val="0070C0"/>
                </a:solidFill>
              </a:rPr>
            </a:br>
            <a:r>
              <a:rPr lang="ru-RU" sz="4000" dirty="0" smtClean="0">
                <a:solidFill>
                  <a:srgbClr val="0070C0"/>
                </a:solidFill>
              </a:rPr>
              <a:t>Будь это стих или рассказ, мы учим их, они учат нас !</a:t>
            </a:r>
            <a:endParaRPr lang="ru-RU" sz="4000" dirty="0">
              <a:solidFill>
                <a:srgbClr val="0070C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5105400"/>
            <a:ext cx="6400800" cy="175260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blinds dir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412776"/>
            <a:ext cx="44097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/>
              <a:t>БЕЛКА</a:t>
            </a:r>
            <a:endParaRPr lang="ru-RU" sz="12000" dirty="0"/>
          </a:p>
        </p:txBody>
      </p:sp>
      <p:pic>
        <p:nvPicPr>
          <p:cNvPr id="12290" name="Picture 2" descr="Картинки по запросу картинки бел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284984"/>
            <a:ext cx="5884886" cy="3319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2060848"/>
            <a:ext cx="54244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0" dirty="0" smtClean="0"/>
              <a:t>ОБКАСА</a:t>
            </a:r>
            <a:endParaRPr lang="ru-RU" sz="1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412777"/>
            <a:ext cx="6398362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000" dirty="0" smtClean="0"/>
              <a:t>СОБАКА</a:t>
            </a:r>
            <a:endParaRPr lang="ru-RU" sz="13000" dirty="0"/>
          </a:p>
        </p:txBody>
      </p:sp>
      <p:pic>
        <p:nvPicPr>
          <p:cNvPr id="10242" name="Picture 2" descr="Картинки по запросу картинки соба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3140968"/>
            <a:ext cx="3333750" cy="3333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916832"/>
            <a:ext cx="467980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/>
              <a:t>ИЛАС</a:t>
            </a:r>
            <a:endParaRPr lang="ru-RU" sz="15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55776" y="1268761"/>
            <a:ext cx="473238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dirty="0" smtClean="0"/>
              <a:t>ЛИСА</a:t>
            </a:r>
            <a:endParaRPr lang="ru-RU" sz="15000" dirty="0"/>
          </a:p>
        </p:txBody>
      </p:sp>
      <p:pic>
        <p:nvPicPr>
          <p:cNvPr id="8194" name="Picture 2" descr="Картинки по запросу картинки лис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140968"/>
            <a:ext cx="6444208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hkol_nye_pesni_-_Chemu_uchat_v_shkole_Pesni-Tu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00392" y="4365104"/>
            <a:ext cx="304800" cy="304800"/>
          </a:xfrm>
          <a:prstGeom prst="rect">
            <a:avLst/>
          </a:prstGeom>
        </p:spPr>
      </p:pic>
      <p:pic>
        <p:nvPicPr>
          <p:cNvPr id="7170" name="Picture 2" descr="Картинки по запросу картинки музыкальная пауз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1" y="1412776"/>
            <a:ext cx="6624736" cy="5253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82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772816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ОКРУЖАЮЩИЙ МИР</a:t>
            </a:r>
            <a:endParaRPr lang="ru-RU" sz="72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2852936"/>
            <a:ext cx="770485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/>
              <a:t>Черника, брусника,</a:t>
            </a:r>
          </a:p>
          <a:p>
            <a:pPr algn="ctr"/>
            <a:r>
              <a:rPr lang="ru-RU" sz="4400" b="1" dirty="0" smtClean="0"/>
              <a:t> волчье лыко, малина, вороний глаз, земляника</a:t>
            </a:r>
            <a:endParaRPr lang="ru-RU" sz="4400" b="1" dirty="0"/>
          </a:p>
        </p:txBody>
      </p:sp>
      <p:pic>
        <p:nvPicPr>
          <p:cNvPr id="6146" name="Picture 2" descr="Картинки по запросу картинки ягод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859778"/>
            <a:ext cx="2664296" cy="19982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1" y="1556793"/>
            <a:ext cx="77048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Какие грибы вы не возьмёте?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348880"/>
            <a:ext cx="770485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/>
              <a:t>Мухомор, подберёзовик, маслёнок, подосиновик</a:t>
            </a:r>
          </a:p>
          <a:p>
            <a:r>
              <a:rPr lang="ru-RU" sz="5400" dirty="0" smtClean="0"/>
              <a:t>бледная поганка</a:t>
            </a:r>
            <a:endParaRPr lang="ru-RU" sz="5400" dirty="0"/>
          </a:p>
        </p:txBody>
      </p:sp>
      <p:pic>
        <p:nvPicPr>
          <p:cNvPr id="5122" name="Picture 2" descr="Картинки по запросу картинки гриб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617132"/>
            <a:ext cx="2987824" cy="22408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772816"/>
            <a:ext cx="6768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dirty="0" smtClean="0">
                <a:solidFill>
                  <a:srgbClr val="FF0000"/>
                </a:solidFill>
              </a:rPr>
              <a:t>Урок рисования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4098" name="Picture 2" descr="Картинки по запросу картинки рисов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96952"/>
            <a:ext cx="6948264" cy="3861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5" y="1700808"/>
            <a:ext cx="79928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Шуточные диалоги </a:t>
            </a:r>
          </a:p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из школьной жизни</a:t>
            </a:r>
            <a:endParaRPr lang="ru-RU" sz="5400" dirty="0">
              <a:solidFill>
                <a:srgbClr val="FF0000"/>
              </a:solidFill>
            </a:endParaRPr>
          </a:p>
        </p:txBody>
      </p:sp>
      <p:pic>
        <p:nvPicPr>
          <p:cNvPr id="3074" name="Picture 2" descr="Картинки по запросу картинки из школьной жиз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356992"/>
            <a:ext cx="5832648" cy="32403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56792"/>
            <a:ext cx="7772400" cy="2808312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/>
            </a:r>
            <a:br>
              <a:rPr lang="ru-RU" sz="6600" dirty="0" smtClean="0">
                <a:solidFill>
                  <a:srgbClr val="FFFF00"/>
                </a:solidFill>
              </a:rPr>
            </a:br>
            <a:r>
              <a:rPr lang="ru-RU" sz="6600" dirty="0" smtClean="0">
                <a:solidFill>
                  <a:srgbClr val="FF0000"/>
                </a:solidFill>
              </a:rPr>
              <a:t>Угадай литературного героя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3429000"/>
            <a:ext cx="8572560" cy="2209800"/>
          </a:xfrm>
        </p:spPr>
        <p:txBody>
          <a:bodyPr/>
          <a:lstStyle/>
          <a:p>
            <a:pPr algn="l"/>
            <a:endParaRPr lang="ru-RU" dirty="0" smtClean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1412777"/>
            <a:ext cx="556242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err="1" smtClean="0">
                <a:solidFill>
                  <a:srgbClr val="FF0000"/>
                </a:solidFill>
              </a:rPr>
              <a:t>ПеременкаФИКСИКИ</a:t>
            </a:r>
            <a:r>
              <a:rPr lang="ru-RU" sz="8000" dirty="0" smtClean="0">
                <a:solidFill>
                  <a:srgbClr val="FF0000"/>
                </a:solidFill>
              </a:rPr>
              <a:t>»</a:t>
            </a:r>
            <a:endParaRPr lang="ru-RU" sz="8000" dirty="0">
              <a:solidFill>
                <a:srgbClr val="FF0000"/>
              </a:solidFill>
            </a:endParaRPr>
          </a:p>
        </p:txBody>
      </p:sp>
      <p:pic>
        <p:nvPicPr>
          <p:cNvPr id="3" name="фиксики 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028384" y="4293096"/>
            <a:ext cx="304800" cy="304800"/>
          </a:xfrm>
          <a:prstGeom prst="rect">
            <a:avLst/>
          </a:prstGeom>
        </p:spPr>
      </p:pic>
      <p:pic>
        <p:nvPicPr>
          <p:cNvPr id="2050" name="Picture 2" descr="Картинки по запросу картинки фиксики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2492896"/>
            <a:ext cx="5645280" cy="42320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067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2824931"/>
            <a:ext cx="1754138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0" dirty="0" smtClean="0">
                <a:solidFill>
                  <a:srgbClr val="FF0000"/>
                </a:solidFill>
                <a:cs typeface="Aldhabi" pitchFamily="2" charset="-78"/>
              </a:rPr>
              <a:t>Награждение</a:t>
            </a:r>
            <a:endParaRPr lang="ru-RU" sz="10000" dirty="0">
              <a:solidFill>
                <a:srgbClr val="FF0000"/>
              </a:solidFill>
              <a:cs typeface="Aldhab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262305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928693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Айболит 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2214554"/>
            <a:ext cx="8215370" cy="464344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14554"/>
            <a:ext cx="642942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14554"/>
            <a:ext cx="6429420" cy="4643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4441847"/>
          </a:xfrm>
        </p:spPr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484784"/>
            <a:ext cx="5832648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1571612"/>
            <a:ext cx="7558086" cy="4572032"/>
          </a:xfrm>
        </p:spPr>
        <p:txBody>
          <a:bodyPr>
            <a:noAutofit/>
          </a:bodyPr>
          <a:lstStyle/>
          <a:p>
            <a:endParaRPr lang="ru-RU" sz="7500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5361" name="Picture 1" descr="C:\Users\user\Desktop\Smeshnoy-Buratin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484784"/>
            <a:ext cx="6048672" cy="5373216"/>
          </a:xfrm>
          <a:prstGeom prst="rect">
            <a:avLst/>
          </a:prstGeom>
          <a:noFill/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00175"/>
            <a:ext cx="7772400" cy="928693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500306"/>
            <a:ext cx="6400800" cy="435769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5" name="Picture 1" descr="C:\Users\user\Desktop\audio-skazka-konek-gorbuno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5760640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121444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2500306"/>
            <a:ext cx="8215370" cy="3929090"/>
          </a:xfrm>
        </p:spPr>
        <p:txBody>
          <a:bodyPr>
            <a:noAutofit/>
          </a:bodyPr>
          <a:lstStyle/>
          <a:p>
            <a:pPr algn="l"/>
            <a:endParaRPr lang="ru-RU" sz="4000" dirty="0" smtClean="0">
              <a:solidFill>
                <a:srgbClr val="7030A0"/>
              </a:solidFill>
            </a:endParaRPr>
          </a:p>
        </p:txBody>
      </p:sp>
      <p:pic>
        <p:nvPicPr>
          <p:cNvPr id="10241" name="Picture 1" descr="C:\Users\user\Desktop\winnie-the-pooh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5" y="1556792"/>
            <a:ext cx="5256583" cy="50405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737"/>
            <a:ext cx="7772400" cy="785817"/>
          </a:xfrm>
        </p:spPr>
        <p:txBody>
          <a:bodyPr/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143116"/>
            <a:ext cx="6400800" cy="47148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7" name="Picture 1" descr="C:\Users\user\Desktop\image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412776"/>
            <a:ext cx="5040560" cy="51845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773</TotalTime>
  <Words>90</Words>
  <Application>Microsoft Office PowerPoint</Application>
  <PresentationFormat>Экран (4:3)</PresentationFormat>
  <Paragraphs>36</Paragraphs>
  <Slides>31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Прощай, 1 класс!</vt:lpstr>
      <vt:lpstr>Литературное чтение Чтение – прекрасный урок! Много полезного в каждой  из строк,  Будь это стих или рассказ, мы учим их, они учат нас !</vt:lpstr>
      <vt:lpstr> Угадай литературного героя</vt:lpstr>
      <vt:lpstr>Айболит </vt:lpstr>
      <vt:lpstr> 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oxana</dc:creator>
  <cp:lastModifiedBy>Иллона</cp:lastModifiedBy>
  <cp:revision>76</cp:revision>
  <dcterms:created xsi:type="dcterms:W3CDTF">2012-02-13T15:03:35Z</dcterms:created>
  <dcterms:modified xsi:type="dcterms:W3CDTF">2018-10-31T17:42:16Z</dcterms:modified>
</cp:coreProperties>
</file>