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75" r:id="rId7"/>
    <p:sldId id="276" r:id="rId8"/>
    <p:sldId id="277" r:id="rId9"/>
    <p:sldId id="272" r:id="rId10"/>
    <p:sldId id="278" r:id="rId11"/>
    <p:sldId id="282" r:id="rId12"/>
    <p:sldId id="280" r:id="rId13"/>
    <p:sldId id="281" r:id="rId14"/>
    <p:sldId id="283" r:id="rId15"/>
    <p:sldId id="284" r:id="rId16"/>
    <p:sldId id="297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5" r:id="rId26"/>
    <p:sldId id="294" r:id="rId27"/>
    <p:sldId id="29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DD803-2669-4879-91EE-E8236D3F4738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708FA-65B5-4A9B-83F4-70712347ED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DD803-2669-4879-91EE-E8236D3F4738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708FA-65B5-4A9B-83F4-70712347ED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DD803-2669-4879-91EE-E8236D3F4738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708FA-65B5-4A9B-83F4-70712347ED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DD803-2669-4879-91EE-E8236D3F4738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708FA-65B5-4A9B-83F4-70712347ED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DD803-2669-4879-91EE-E8236D3F4738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708FA-65B5-4A9B-83F4-70712347ED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DD803-2669-4879-91EE-E8236D3F4738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708FA-65B5-4A9B-83F4-70712347ED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DD803-2669-4879-91EE-E8236D3F4738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708FA-65B5-4A9B-83F4-70712347ED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DD803-2669-4879-91EE-E8236D3F4738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708FA-65B5-4A9B-83F4-70712347ED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DD803-2669-4879-91EE-E8236D3F4738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708FA-65B5-4A9B-83F4-70712347ED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DD803-2669-4879-91EE-E8236D3F4738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708FA-65B5-4A9B-83F4-70712347ED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DD803-2669-4879-91EE-E8236D3F4738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708FA-65B5-4A9B-83F4-70712347ED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DD803-2669-4879-91EE-E8236D3F4738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708FA-65B5-4A9B-83F4-70712347ED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ou24.ru/265/images/18-19/gruppy/gr_rjabinka_43/2018-10-26/2018-10-26.JPG"/>
          <p:cNvPicPr>
            <a:picLocks noChangeAspect="1" noChangeArrowheads="1"/>
          </p:cNvPicPr>
          <p:nvPr/>
        </p:nvPicPr>
        <p:blipFill>
          <a:blip r:embed="rId2" cstate="print"/>
          <a:srcRect l="12988" r="23225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60648"/>
            <a:ext cx="8893175" cy="792088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«А» класс</a:t>
            </a:r>
          </a:p>
          <a:p>
            <a:pPr algn="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Молостнов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Геннадий Модестович </a:t>
            </a:r>
          </a:p>
          <a:p>
            <a:pPr lvl="0" algn="r">
              <a:buNone/>
            </a:pPr>
            <a:r>
              <a:rPr lang="ru-RU" sz="4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«Вдова солдатская»</a:t>
            </a:r>
            <a:endParaRPr lang="ru-RU" sz="4800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5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49159" name="Picture 7" descr="MCj033346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649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MCj031218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8375" y="4286250"/>
            <a:ext cx="30956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900igr.net/up/datas/243942/071.jpg"/>
          <p:cNvPicPr>
            <a:picLocks noChangeAspect="1" noChangeArrowheads="1"/>
          </p:cNvPicPr>
          <p:nvPr/>
        </p:nvPicPr>
        <p:blipFill>
          <a:blip r:embed="rId4" cstate="print"/>
          <a:srcRect l="9051" t="28887" r="61025" b="15850"/>
          <a:stretch>
            <a:fillRect/>
          </a:stretch>
        </p:blipFill>
        <p:spPr bwMode="auto">
          <a:xfrm>
            <a:off x="0" y="3113584"/>
            <a:ext cx="3203848" cy="374441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60648"/>
            <a:ext cx="8893175" cy="792088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«А» класс</a:t>
            </a:r>
          </a:p>
          <a:p>
            <a:pPr algn="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Мамаев Владимир Михайлович </a:t>
            </a:r>
          </a:p>
          <a:p>
            <a:pPr lvl="0" algn="r">
              <a:buNone/>
            </a:pPr>
            <a:r>
              <a:rPr lang="ru-RU" sz="4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«Ветераны»</a:t>
            </a:r>
            <a:endParaRPr lang="ru-RU" sz="4800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5400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9" name="Picture 7" descr="MCj033346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649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MCj031218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8375" y="4005064"/>
            <a:ext cx="3095625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images.myshared.ru/26/1287479/slide_66.jpg"/>
          <p:cNvPicPr>
            <a:picLocks noChangeAspect="1" noChangeArrowheads="1"/>
          </p:cNvPicPr>
          <p:nvPr/>
        </p:nvPicPr>
        <p:blipFill>
          <a:blip r:embed="rId4" cstate="print"/>
          <a:srcRect l="9450" t="30240" r="61256" b="15581"/>
          <a:stretch>
            <a:fillRect/>
          </a:stretch>
        </p:blipFill>
        <p:spPr bwMode="auto">
          <a:xfrm>
            <a:off x="0" y="2753544"/>
            <a:ext cx="3744416" cy="410445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60648"/>
            <a:ext cx="8893175" cy="792088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«А» класс</a:t>
            </a:r>
          </a:p>
          <a:p>
            <a:pPr algn="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Небогатов Михаил  Александрович </a:t>
            </a:r>
            <a:r>
              <a:rPr lang="ru-RU" sz="4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«Уроки войны»</a:t>
            </a:r>
            <a:endParaRPr lang="ru-RU" sz="4800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9" name="Picture 7" descr="MCj033346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649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MCj031218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861048"/>
            <a:ext cx="3095625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fs.znanio.ru/methodology/images/f9/cd/f9cdcb32d284d1192b45c287cfd6fc2dcaca5940.jpg"/>
          <p:cNvPicPr>
            <a:picLocks noChangeAspect="1" noChangeArrowheads="1"/>
          </p:cNvPicPr>
          <p:nvPr/>
        </p:nvPicPr>
        <p:blipFill>
          <a:blip r:embed="rId4" cstate="print"/>
          <a:srcRect l="12600" t="33600" r="62201" b="16001"/>
          <a:stretch>
            <a:fillRect/>
          </a:stretch>
        </p:blipFill>
        <p:spPr bwMode="auto">
          <a:xfrm>
            <a:off x="251520" y="2924944"/>
            <a:ext cx="3168352" cy="393305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60648"/>
            <a:ext cx="8893175" cy="792088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«А» класс</a:t>
            </a:r>
          </a:p>
          <a:p>
            <a:pPr algn="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Козлова Зоя Степановна </a:t>
            </a:r>
            <a:r>
              <a:rPr lang="ru-RU" sz="4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«Земля войны»</a:t>
            </a:r>
            <a:endParaRPr lang="ru-RU" sz="4800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9" name="Picture 7" descr="MCj033346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649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MCj031218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8375" y="4286250"/>
            <a:ext cx="30956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 descr="https://ds05.infourok.ru/uploads/ex/0480/000d3767-e9a49669/img17.jpg"/>
          <p:cNvPicPr>
            <a:picLocks noChangeAspect="1" noChangeArrowheads="1"/>
          </p:cNvPicPr>
          <p:nvPr/>
        </p:nvPicPr>
        <p:blipFill>
          <a:blip r:embed="rId4" cstate="print"/>
          <a:srcRect l="33463" t="16400" r="29525" b="13251"/>
          <a:stretch>
            <a:fillRect/>
          </a:stretch>
        </p:blipFill>
        <p:spPr bwMode="auto">
          <a:xfrm>
            <a:off x="0" y="2276872"/>
            <a:ext cx="3995936" cy="458112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60648"/>
            <a:ext cx="8893175" cy="792088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«Б» класс</a:t>
            </a:r>
          </a:p>
          <a:p>
            <a:pPr algn="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Небогатов Михаил  Александрович </a:t>
            </a:r>
            <a:r>
              <a:rPr lang="ru-RU" sz="4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«Войны России»</a:t>
            </a:r>
            <a:endParaRPr lang="ru-RU" sz="4800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9" name="Picture 7" descr="MCj033346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649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MCj031218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861048"/>
            <a:ext cx="3095625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s://pbs.twimg.com/media/EVpWE1fXgAE4Hm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501008"/>
            <a:ext cx="4716015" cy="306896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60648"/>
            <a:ext cx="8893175" cy="792088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«Б» класс</a:t>
            </a:r>
          </a:p>
          <a:p>
            <a:pPr algn="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Масалов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Николай Иванович</a:t>
            </a:r>
          </a:p>
          <a:p>
            <a:pPr algn="r">
              <a:buFontTx/>
              <a:buNone/>
            </a:pPr>
            <a:r>
              <a:rPr lang="ru-RU" sz="4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«Солдат с ребёнком»</a:t>
            </a:r>
            <a:endParaRPr lang="ru-RU" sz="4800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9" name="Picture 7" descr="MCj033346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649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MCj031218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8375" y="4005064"/>
            <a:ext cx="3095625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 descr="https://ds04.infourok.ru/uploads/ex/10e7/0017b796-6ec29595/3/img24.jpg"/>
          <p:cNvPicPr>
            <a:picLocks noChangeAspect="1" noChangeArrowheads="1"/>
          </p:cNvPicPr>
          <p:nvPr/>
        </p:nvPicPr>
        <p:blipFill>
          <a:blip r:embed="rId4" cstate="print"/>
          <a:srcRect l="3538" t="3801" r="11413" b="19550"/>
          <a:stretch>
            <a:fillRect/>
          </a:stretch>
        </p:blipFill>
        <p:spPr bwMode="auto">
          <a:xfrm>
            <a:off x="0" y="2969568"/>
            <a:ext cx="6336704" cy="388843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60648"/>
            <a:ext cx="8893175" cy="792088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класс</a:t>
            </a:r>
            <a:endParaRPr lang="ru-RU" sz="54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Мамаев Владимир Михайлович </a:t>
            </a:r>
          </a:p>
          <a:p>
            <a:pPr lvl="0" algn="r">
              <a:buNone/>
            </a:pPr>
            <a:r>
              <a:rPr lang="ru-RU" sz="4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«Матери»</a:t>
            </a:r>
            <a:endParaRPr lang="ru-RU" sz="4800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5400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9" name="Picture 7" descr="MCj033346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649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MCj031218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8375" y="4005064"/>
            <a:ext cx="3095625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stihi.ru/pics/2019/11/03/57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276872"/>
            <a:ext cx="4716016" cy="439941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2150"/>
            <a:ext cx="8893175" cy="1224682"/>
          </a:xfrm>
        </p:spPr>
        <p:txBody>
          <a:bodyPr>
            <a:noAutofit/>
          </a:bodyPr>
          <a:lstStyle/>
          <a:p>
            <a:pPr algn="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Гордое имя Кузбасс»</a:t>
            </a:r>
          </a:p>
        </p:txBody>
      </p:sp>
      <p:pic>
        <p:nvPicPr>
          <p:cNvPr id="49159" name="Picture 7" descr="MCj033346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1649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MCj031218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933056"/>
            <a:ext cx="30956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2" descr="https://dela.ru/medianew/img/kuzbass-59168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60848"/>
            <a:ext cx="5580112" cy="479715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2150"/>
            <a:ext cx="8893175" cy="936650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класс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Юров Геннадий 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4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Евлампиевич</a:t>
            </a:r>
            <a:endParaRPr lang="ru-RU" sz="4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5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Стихи о 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Кузнецком крае»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9" name="Picture 7" descr="MCj033346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1649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MCj031218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286250"/>
            <a:ext cx="30956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ds05.infourok.ru/uploads/ex/0ee7/00123756-3e1ac055/img13.jpg"/>
          <p:cNvPicPr/>
          <p:nvPr/>
        </p:nvPicPr>
        <p:blipFill>
          <a:blip r:embed="rId4" cstate="print"/>
          <a:srcRect l="58447" t="12871" r="7257" b="7921"/>
          <a:stretch>
            <a:fillRect/>
          </a:stretch>
        </p:blipFill>
        <p:spPr bwMode="auto">
          <a:xfrm>
            <a:off x="0" y="2132857"/>
            <a:ext cx="4176464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2150"/>
            <a:ext cx="8893175" cy="936650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класс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Холкин Василий 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Васильевич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5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Кузбассу»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9" name="Picture 7" descr="MCj033346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1649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MCj031218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286250"/>
            <a:ext cx="30956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Picture 2" descr="https://present5.com/presentation/1/3598505_46194762.pdf-img/3598505_46194762.pdf-12.jpg"/>
          <p:cNvPicPr>
            <a:picLocks noChangeAspect="1" noChangeArrowheads="1"/>
          </p:cNvPicPr>
          <p:nvPr/>
        </p:nvPicPr>
        <p:blipFill>
          <a:blip r:embed="rId4" cstate="print"/>
          <a:srcRect l="53549" t="15134"/>
          <a:stretch>
            <a:fillRect/>
          </a:stretch>
        </p:blipFill>
        <p:spPr bwMode="auto">
          <a:xfrm>
            <a:off x="251520" y="2276872"/>
            <a:ext cx="3816424" cy="436510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kslpk.ucoz.ru/2_novosti/18_10_2020/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2150"/>
            <a:ext cx="8893175" cy="936650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 «А» класс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Чимбарова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Надежда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5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Люблю, Кузбасс,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твои просторы»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9" name="Picture 7" descr="MCj033346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1649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MCj031218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286250"/>
            <a:ext cx="30956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Picture 2" descr="https://sun9-11.userapi.com/c846416/v846416022/11f5ef/0uUNt1OoVO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420888"/>
            <a:ext cx="3995936" cy="443711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2150"/>
            <a:ext cx="8893175" cy="936650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 «А» класс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Мещан Ольга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5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Кузбассу»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9" name="Picture 7" descr="MCj033346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1649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MCj031218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286250"/>
            <a:ext cx="30956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Picture 2" descr="https://stihi.ru/pics/2014/07/07/40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348880"/>
            <a:ext cx="5753100" cy="383857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2150"/>
            <a:ext cx="8893175" cy="936650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 «А» класс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Шестер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Нина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5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 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Кузбассе»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9" name="Picture 7" descr="MCj033346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1649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MCj031218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286250"/>
            <a:ext cx="30956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Стихи о Кузбасс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780928"/>
            <a:ext cx="5184576" cy="385269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2150"/>
            <a:ext cx="8893175" cy="936650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 «Б» класс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Баянов Виктор 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Михайлович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5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«Я помню…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9" name="Picture 7" descr="MCj033346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1649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MCj031218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286250"/>
            <a:ext cx="30956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Picture 6" descr="https://ds03.infourok.ru/uploads/ex/09bc/0003c6c3-84003b34/img13.jpg"/>
          <p:cNvPicPr>
            <a:picLocks noChangeAspect="1" noChangeArrowheads="1"/>
          </p:cNvPicPr>
          <p:nvPr/>
        </p:nvPicPr>
        <p:blipFill>
          <a:blip r:embed="rId4" cstate="print"/>
          <a:srcRect l="8263" t="21650" r="56300" b="3801"/>
          <a:stretch>
            <a:fillRect/>
          </a:stretch>
        </p:blipFill>
        <p:spPr bwMode="auto">
          <a:xfrm>
            <a:off x="179512" y="2420888"/>
            <a:ext cx="3816424" cy="443711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2150"/>
            <a:ext cx="8893175" cy="936650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 класс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Соколова Людмила Константиновна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 любовью 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 Кузбассе»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9" name="Picture 7" descr="MCj033346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1649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MCj031218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8375" y="4646290"/>
            <a:ext cx="3095625" cy="2211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4" name="Picture 2" descr="http://mucbsprokopregion.ru/BD/literaturnaya_karta/images/p341_sokolovalyudmilakonstantinovn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212976"/>
            <a:ext cx="4392488" cy="331236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60648"/>
            <a:ext cx="8893175" cy="792088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класс</a:t>
            </a:r>
          </a:p>
          <a:p>
            <a:pPr algn="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Иван 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Елизарьев</a:t>
            </a:r>
          </a:p>
          <a:p>
            <a:pPr algn="r">
              <a:buNone/>
            </a:pPr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«Кузнецкий край»</a:t>
            </a:r>
          </a:p>
        </p:txBody>
      </p:sp>
      <p:pic>
        <p:nvPicPr>
          <p:cNvPr id="49159" name="Picture 7" descr="MCj033346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649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MCj031218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8375" y="4286250"/>
            <a:ext cx="30956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6" name="Picture 2" descr="https://photocentra.ru/images/main33/335009_mai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60848"/>
            <a:ext cx="4716016" cy="479715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2150"/>
            <a:ext cx="8893175" cy="936650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класс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Лидия Некрасова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«Кузбасс –мой край родной»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9" name="Picture 7" descr="MCj033346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1649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MCj031218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8375" y="4646290"/>
            <a:ext cx="3095625" cy="2211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s://ds02.infourok.ru/uploads/ex/0e3f/0000d18e-52173e1b/img47.jpg"/>
          <p:cNvPicPr>
            <a:picLocks noChangeAspect="1" noChangeArrowheads="1"/>
          </p:cNvPicPr>
          <p:nvPr/>
        </p:nvPicPr>
        <p:blipFill>
          <a:blip r:embed="rId4" cstate="print"/>
          <a:srcRect l="6688" t="18500" r="7476" b="10101"/>
          <a:stretch>
            <a:fillRect/>
          </a:stretch>
        </p:blipFill>
        <p:spPr bwMode="auto">
          <a:xfrm>
            <a:off x="0" y="2996952"/>
            <a:ext cx="5796136" cy="386104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3" name="Picture 5" descr="wmf0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3663" y="765175"/>
            <a:ext cx="3970337" cy="6092825"/>
          </a:xfrm>
          <a:prstGeom prst="rect">
            <a:avLst/>
          </a:prstGeom>
          <a:noFill/>
        </p:spPr>
      </p:pic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179388" y="908050"/>
            <a:ext cx="4932362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Кузбасс! Ты дорог и любим.</a:t>
            </a:r>
            <a:b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Горжусь твоею красотою, </a:t>
            </a:r>
            <a:b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Твоею мощью, широтою,</a:t>
            </a:r>
            <a:b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Рабочим обликом твоим.</a:t>
            </a:r>
            <a:b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3600" b="1" i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Торбоков</a:t>
            </a:r>
            <a:endParaRPr lang="ru-RU" sz="36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221163"/>
            <a:ext cx="8675687" cy="2232025"/>
          </a:xfrm>
        </p:spPr>
        <p:txBody>
          <a:bodyPr/>
          <a:lstStyle/>
          <a:p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</a:rPr>
              <a:t>Дорогой наш Кузбасс – часть сибирской земли.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</a:rPr>
              <a:t>Может, слышишь ты нас. Мы – дети твои.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</a:rPr>
              <a:t>О твоем юбилее все люди твердят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</a:rPr>
              <a:t>И поздравить тебя с этой датой хотят.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2228" name="Picture 4" descr="сканирование00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476672"/>
            <a:ext cx="5083175" cy="35591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2150"/>
            <a:ext cx="8893175" cy="1296690"/>
          </a:xfrm>
        </p:spPr>
        <p:txBody>
          <a:bodyPr>
            <a:noAutofit/>
          </a:bodyPr>
          <a:lstStyle/>
          <a:p>
            <a:pPr algn="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 России - малый  уголок</a:t>
            </a: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49156" name="Picture 4" descr="flow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492896"/>
            <a:ext cx="4536504" cy="4210298"/>
          </a:xfrm>
          <a:prstGeom prst="rect">
            <a:avLst/>
          </a:prstGeom>
          <a:noFill/>
        </p:spPr>
      </p:pic>
      <p:pic>
        <p:nvPicPr>
          <p:cNvPr id="49159" name="Picture 7" descr="MCj0333468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1649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MCj0312180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3933056"/>
            <a:ext cx="30956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2150"/>
            <a:ext cx="8893175" cy="936650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класс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Юров Геннадий 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4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Евлампиевич</a:t>
            </a:r>
            <a:endParaRPr lang="ru-RU" sz="4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5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«Кузбасс»</a:t>
            </a:r>
            <a:endParaRPr lang="ru-RU" sz="5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9" name="Picture 7" descr="MCj033346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1649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MCj031218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286250"/>
            <a:ext cx="30956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3" descr="http://900igr.net/up/datas/243942/115.jpg"/>
          <p:cNvPicPr>
            <a:picLocks noChangeAspect="1" noChangeArrowheads="1"/>
          </p:cNvPicPr>
          <p:nvPr/>
        </p:nvPicPr>
        <p:blipFill>
          <a:blip r:embed="rId4" cstate="print"/>
          <a:srcRect l="4704" t="29601" r="66788" b="16640"/>
          <a:stretch>
            <a:fillRect/>
          </a:stretch>
        </p:blipFill>
        <p:spPr bwMode="auto">
          <a:xfrm>
            <a:off x="251520" y="2564904"/>
            <a:ext cx="331236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60648"/>
            <a:ext cx="8893175" cy="792088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класс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5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Иван 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Елизарьев</a:t>
            </a:r>
          </a:p>
          <a:p>
            <a:pPr marL="0" algn="r">
              <a:spcBef>
                <a:spcPts val="0"/>
              </a:spcBef>
              <a:buNone/>
            </a:pPr>
            <a:r>
              <a:rPr lang="ru-RU" sz="4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«Кому — то снится</a:t>
            </a:r>
          </a:p>
          <a:p>
            <a:pPr marL="0" algn="r">
              <a:spcBef>
                <a:spcPts val="0"/>
              </a:spcBef>
              <a:buNone/>
            </a:pPr>
            <a:r>
              <a:rPr lang="ru-RU" sz="4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южный берег </a:t>
            </a:r>
          </a:p>
          <a:p>
            <a:pPr marL="0" algn="r">
              <a:spcBef>
                <a:spcPts val="0"/>
              </a:spcBef>
              <a:buNone/>
            </a:pPr>
            <a:r>
              <a:rPr lang="ru-RU" sz="4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Крыма.»</a:t>
            </a:r>
          </a:p>
        </p:txBody>
      </p:sp>
      <p:pic>
        <p:nvPicPr>
          <p:cNvPr id="49159" name="Picture 7" descr="MCj033346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649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MCj031218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8375" y="4286250"/>
            <a:ext cx="30956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s://ds04.infourok.ru/uploads/ex/0b68/00105f17-c835c668/1/img1.jpg"/>
          <p:cNvPicPr>
            <a:picLocks noChangeAspect="1" noChangeArrowheads="1"/>
          </p:cNvPicPr>
          <p:nvPr/>
        </p:nvPicPr>
        <p:blipFill>
          <a:blip r:embed="rId4" cstate="print"/>
          <a:srcRect l="10626" t="15350" r="62883" b="24800"/>
          <a:stretch>
            <a:fillRect/>
          </a:stretch>
        </p:blipFill>
        <p:spPr bwMode="auto">
          <a:xfrm>
            <a:off x="0" y="2105472"/>
            <a:ext cx="3563888" cy="47525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60648"/>
            <a:ext cx="8893175" cy="792088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класс</a:t>
            </a:r>
          </a:p>
          <a:p>
            <a:pPr algn="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Владимир Антонович </a:t>
            </a:r>
            <a:r>
              <a:rPr lang="ru-RU" sz="4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Капустян</a:t>
            </a:r>
            <a:endParaRPr lang="ru-RU" sz="4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5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«Родина.»</a:t>
            </a:r>
          </a:p>
        </p:txBody>
      </p:sp>
      <p:pic>
        <p:nvPicPr>
          <p:cNvPr id="49159" name="Picture 7" descr="MCj033346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649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MCj031218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8375" y="4286250"/>
            <a:ext cx="30956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fsd.multiurok.ru/html/2017/09/24/s_59c7770456eb2/img6.jpg"/>
          <p:cNvPicPr>
            <a:picLocks noChangeAspect="1" noChangeArrowheads="1"/>
          </p:cNvPicPr>
          <p:nvPr/>
        </p:nvPicPr>
        <p:blipFill>
          <a:blip r:embed="rId4" cstate="print"/>
          <a:srcRect l="35037" t="30920" r="36613" b="4663"/>
          <a:stretch>
            <a:fillRect/>
          </a:stretch>
        </p:blipFill>
        <p:spPr bwMode="auto">
          <a:xfrm>
            <a:off x="395536" y="2348880"/>
            <a:ext cx="3672408" cy="42210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60648"/>
            <a:ext cx="8893175" cy="792088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класс</a:t>
            </a:r>
          </a:p>
          <a:p>
            <a:pPr marL="0" algn="r">
              <a:spcBef>
                <a:spcPts val="0"/>
              </a:spcBef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Гаврилова Наталья Александровна</a:t>
            </a:r>
          </a:p>
          <a:p>
            <a:pPr marL="0" lvl="0" algn="r">
              <a:spcBef>
                <a:spcPts val="0"/>
              </a:spcBef>
              <a:buNone/>
            </a:pPr>
            <a:r>
              <a:rPr lang="ru-RU" sz="5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««</a:t>
            </a:r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Почему так тепло мне..»</a:t>
            </a:r>
            <a:endParaRPr lang="ru-RU" sz="4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9" name="Picture 7" descr="MCj033346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649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MCj031218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8375" y="4286250"/>
            <a:ext cx="30956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 descr="https://photocentra.ru/images/main66/667559_mai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5796136" cy="3429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biblionika.info/uploads/posts/2018-05/1526882571_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6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252</Words>
  <Application>Microsoft Office PowerPoint</Application>
  <PresentationFormat>Экран (4:3)</PresentationFormat>
  <Paragraphs>71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Дорогой наш Кузбасс – часть сибирской земли. Может, слышишь ты нас. Мы – дети твои. О твоем юбилее все люди твердят И поздравить тебя с этой датой хотят.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30</cp:revision>
  <dcterms:created xsi:type="dcterms:W3CDTF">2021-02-11T14:42:25Z</dcterms:created>
  <dcterms:modified xsi:type="dcterms:W3CDTF">2021-02-15T14:08:11Z</dcterms:modified>
</cp:coreProperties>
</file>