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1" r:id="rId2"/>
    <p:sldId id="272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70" r:id="rId11"/>
    <p:sldId id="263" r:id="rId12"/>
    <p:sldId id="264" r:id="rId13"/>
    <p:sldId id="265" r:id="rId14"/>
    <p:sldId id="266" r:id="rId15"/>
    <p:sldId id="273" r:id="rId16"/>
    <p:sldId id="267" r:id="rId17"/>
    <p:sldId id="276" r:id="rId18"/>
    <p:sldId id="275" r:id="rId19"/>
    <p:sldId id="274" r:id="rId20"/>
    <p:sldId id="268" r:id="rId21"/>
    <p:sldId id="269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749EAFA-0539-4BC5-9155-920BADE2E4F1}">
          <p14:sldIdLst>
            <p14:sldId id="271"/>
            <p14:sldId id="272"/>
            <p14:sldId id="256"/>
            <p14:sldId id="257"/>
            <p14:sldId id="258"/>
            <p14:sldId id="259"/>
            <p14:sldId id="260"/>
            <p14:sldId id="261"/>
            <p14:sldId id="262"/>
            <p14:sldId id="270"/>
            <p14:sldId id="263"/>
            <p14:sldId id="264"/>
            <p14:sldId id="265"/>
            <p14:sldId id="266"/>
            <p14:sldId id="273"/>
            <p14:sldId id="267"/>
            <p14:sldId id="276"/>
            <p14:sldId id="275"/>
            <p14:sldId id="274"/>
            <p14:sldId id="268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BF7B2A-99A8-4EC2-BE02-80FE81BD833E}" type="datetimeFigureOut">
              <a:rPr lang="ru-RU" smtClean="0"/>
              <a:t>26.10.2024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260611-1CDE-48F0-AF5C-6D3664CDF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256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60611-1CDE-48F0-AF5C-6D3664CDFBB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898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0ADC3-660B-4F5D-8273-B3A56E785A82}" type="datetimeFigureOut">
              <a:rPr lang="ru-RU" smtClean="0"/>
              <a:t>26.10.2024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61B0-932C-476E-B5BC-1E1CCEAAC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175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0ADC3-660B-4F5D-8273-B3A56E785A82}" type="datetimeFigureOut">
              <a:rPr lang="ru-RU" smtClean="0"/>
              <a:t>26.10.2024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61B0-932C-476E-B5BC-1E1CCEAAC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049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0ADC3-660B-4F5D-8273-B3A56E785A82}" type="datetimeFigureOut">
              <a:rPr lang="ru-RU" smtClean="0"/>
              <a:t>26.10.2024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61B0-932C-476E-B5BC-1E1CCEAAC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726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0ADC3-660B-4F5D-8273-B3A56E785A82}" type="datetimeFigureOut">
              <a:rPr lang="ru-RU" smtClean="0"/>
              <a:t>26.10.2024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61B0-932C-476E-B5BC-1E1CCEAAC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957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0ADC3-660B-4F5D-8273-B3A56E785A82}" type="datetimeFigureOut">
              <a:rPr lang="ru-RU" smtClean="0"/>
              <a:t>26.10.2024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61B0-932C-476E-B5BC-1E1CCEAAC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238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0ADC3-660B-4F5D-8273-B3A56E785A82}" type="datetimeFigureOut">
              <a:rPr lang="ru-RU" smtClean="0"/>
              <a:t>26.10.2024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61B0-932C-476E-B5BC-1E1CCEAAC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675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0ADC3-660B-4F5D-8273-B3A56E785A82}" type="datetimeFigureOut">
              <a:rPr lang="ru-RU" smtClean="0"/>
              <a:t>26.10.2024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61B0-932C-476E-B5BC-1E1CCEAAC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161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0ADC3-660B-4F5D-8273-B3A56E785A82}" type="datetimeFigureOut">
              <a:rPr lang="ru-RU" smtClean="0"/>
              <a:t>26.10.2024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61B0-932C-476E-B5BC-1E1CCEAAC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887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0ADC3-660B-4F5D-8273-B3A56E785A82}" type="datetimeFigureOut">
              <a:rPr lang="ru-RU" smtClean="0"/>
              <a:t>26.10.2024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61B0-932C-476E-B5BC-1E1CCEAAC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436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0ADC3-660B-4F5D-8273-B3A56E785A82}" type="datetimeFigureOut">
              <a:rPr lang="ru-RU" smtClean="0"/>
              <a:t>26.10.2024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61B0-932C-476E-B5BC-1E1CCEAAC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322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0ADC3-660B-4F5D-8273-B3A56E785A82}" type="datetimeFigureOut">
              <a:rPr lang="ru-RU" smtClean="0"/>
              <a:t>26.10.2024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461B0-932C-476E-B5BC-1E1CCEAAC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522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90ADC3-660B-4F5D-8273-B3A56E785A82}" type="datetimeFigureOut">
              <a:rPr lang="ru-RU" smtClean="0"/>
              <a:t>26.10.2024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461B0-932C-476E-B5BC-1E1CCEAAC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72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Игровой набор Космос Наш Космическая ракета 63114 купить по цене 4420 ₽ в  интернет-магазине Детский ми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815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6625" y="480076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8.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25" y="1311073"/>
            <a:ext cx="11540573" cy="407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19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144000"/>
          </a:xfrm>
        </p:spPr>
      </p:pic>
      <p:sp>
        <p:nvSpPr>
          <p:cNvPr id="3" name="Прямоугольник 2"/>
          <p:cNvSpPr/>
          <p:nvPr/>
        </p:nvSpPr>
        <p:spPr>
          <a:xfrm>
            <a:off x="326625" y="480076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9.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17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238" y="0"/>
            <a:ext cx="9567523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26625" y="480076"/>
            <a:ext cx="12137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10.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19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-1"/>
            <a:ext cx="10285287" cy="6858001"/>
          </a:xfrm>
        </p:spPr>
      </p:pic>
      <p:sp>
        <p:nvSpPr>
          <p:cNvPr id="5" name="Прямоугольник 4"/>
          <p:cNvSpPr/>
          <p:nvPr/>
        </p:nvSpPr>
        <p:spPr>
          <a:xfrm>
            <a:off x="326625" y="480076"/>
            <a:ext cx="11798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11.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79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26625" y="480076"/>
            <a:ext cx="12137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12.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40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аша лунная походк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6949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66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026806" cy="685800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806" y="0"/>
            <a:ext cx="10059041" cy="688467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6625" y="480076"/>
            <a:ext cx="12137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14.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10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39rus.org/images/f354351905b961eda677b421b51678b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244" y="-200281"/>
            <a:ext cx="9337373" cy="7058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81710" y="5360517"/>
            <a:ext cx="886043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bster" panose="02000506000000020003" pitchFamily="2" charset="0"/>
              </a:rPr>
              <a:t>Земля, я – «Чайка»!</a:t>
            </a:r>
            <a:endParaRPr lang="ru-RU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obster" panose="02000506000000020003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6625" y="480076"/>
            <a:ext cx="12137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15.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84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riroda.club/uploads/posts/2023-08/1693153157_priroda-club-p-zemli-za-antarktidoi-vkontakte-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6625" y="480076"/>
            <a:ext cx="12137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18.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29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https://blogger.googleusercontent.com/img/b/R29vZ2xl/AVvXsEjaTyixBRiOZ35sD-QA0cAwnntGEzsKQeClXYMQT0e0S1azf8bNFn9VdDP9RZvS0UOsyUV0L_31gZOOpiDa6bO-7cpukGhwqBytr1vqJ2xdhPkAGMs-KgXKoj_5ASS_cauG79fnkg_gZ4DsnCYzj8-RV17YMnNzCKsHXNDE527sRq1e1KCrKPVKRMbn/s1600/1-TV6vEgojNX8QFufqzwozeA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upload.wikimedia.org/wikipedia/commons/thumb/a/a9/ASTP_patch.png/300px-ASTP_patc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5989" y="3438253"/>
            <a:ext cx="3197677" cy="3197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6625" y="480076"/>
            <a:ext cx="12137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17.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00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82123" cy="703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76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63" y="0"/>
            <a:ext cx="10280566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26625" y="480076"/>
            <a:ext cx="12137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20.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2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976" y="-1"/>
            <a:ext cx="8885222" cy="6871239"/>
          </a:xfrm>
        </p:spPr>
      </p:pic>
    </p:spTree>
    <p:extLst>
      <p:ext uri="{BB962C8B-B14F-4D97-AF65-F5344CB8AC3E}">
        <p14:creationId xmlns:p14="http://schemas.microsoft.com/office/powerpoint/2010/main" val="391155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5476" cy="8202441"/>
          </a:xfrm>
          <a:prstGeom prst="rect">
            <a:avLst/>
          </a:prstGeom>
        </p:spPr>
      </p:pic>
      <p:pic>
        <p:nvPicPr>
          <p:cNvPr id="4" name="1. Юрий Гагарин - Поехал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90384" y="5894560"/>
            <a:ext cx="609600" cy="6096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6625" y="480076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14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326625" y="480076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2.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13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26625" y="480076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3.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40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24" y="0"/>
            <a:ext cx="10411485" cy="7131868"/>
          </a:xfrm>
        </p:spPr>
      </p:pic>
      <p:sp>
        <p:nvSpPr>
          <p:cNvPr id="5" name="Прямоугольник 4"/>
          <p:cNvSpPr/>
          <p:nvPr/>
        </p:nvSpPr>
        <p:spPr>
          <a:xfrm>
            <a:off x="326625" y="480076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4.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98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277" y="0"/>
            <a:ext cx="10239004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26625" y="480076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5.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47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-521614"/>
            <a:ext cx="10085560" cy="7379614"/>
          </a:xfrm>
        </p:spPr>
      </p:pic>
      <p:sp>
        <p:nvSpPr>
          <p:cNvPr id="5" name="Прямоугольник 4"/>
          <p:cNvSpPr/>
          <p:nvPr/>
        </p:nvSpPr>
        <p:spPr>
          <a:xfrm>
            <a:off x="326625" y="480076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6.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30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46" y="126614"/>
            <a:ext cx="3648546" cy="3648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718" y="3377781"/>
            <a:ext cx="3850335" cy="322525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6625" y="480076"/>
            <a:ext cx="8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7.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39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42</Words>
  <Application>Microsoft Office PowerPoint</Application>
  <PresentationFormat>Широкоэкранный</PresentationFormat>
  <Paragraphs>19</Paragraphs>
  <Slides>21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Lobster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15</cp:revision>
  <dcterms:created xsi:type="dcterms:W3CDTF">2024-04-06T08:15:53Z</dcterms:created>
  <dcterms:modified xsi:type="dcterms:W3CDTF">2024-10-26T15:43:16Z</dcterms:modified>
</cp:coreProperties>
</file>