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2" r:id="rId7"/>
    <p:sldId id="263" r:id="rId8"/>
    <p:sldId id="265" r:id="rId9"/>
    <p:sldId id="266" r:id="rId10"/>
    <p:sldId id="267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455" autoAdjust="0"/>
  </p:normalViewPr>
  <p:slideViewPr>
    <p:cSldViewPr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pbs.twimg.com/media/EZu3OrkWkAAKBcm.jpg" TargetMode="External"/><Relationship Id="rId3" Type="http://schemas.openxmlformats.org/officeDocument/2006/relationships/hyperlink" Target="https://pic.rutube.ru/video/0f/e0/0fe069550b06f892ad9fe95dcb32b01d.jpg" TargetMode="External"/><Relationship Id="rId7" Type="http://schemas.openxmlformats.org/officeDocument/2006/relationships/hyperlink" Target="https://sarov24.ru/uploads/posts/2017-07/1500625497_6a4ww7wlqjw.jpg" TargetMode="External"/><Relationship Id="rId2" Type="http://schemas.openxmlformats.org/officeDocument/2006/relationships/hyperlink" Target="https://ds05.infourok.ru/uploads/ex/1203/000960d2-4e276703/img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onoteka.org/uploads/posts/2021-04/1619792424_31-phonoteka_org-p-marketolog-fon-33.jpg" TargetMode="External"/><Relationship Id="rId5" Type="http://schemas.openxmlformats.org/officeDocument/2006/relationships/hyperlink" Target="https://mykaleidoscope.ru/uploads/posts/2020-10/1602970149_28-p-dizainer-interera-o-professii-54.jpg" TargetMode="External"/><Relationship Id="rId4" Type="http://schemas.openxmlformats.org/officeDocument/2006/relationships/hyperlink" Target="https://startupnation.com/wp-content/uploads/2014/11/traditional-advertising.jpg&#1098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5214974" cy="1829761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Реклама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500438"/>
            <a:ext cx="4314828" cy="11997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Презентацию подготовила учитель начальных классов СОШ № 3 г.Белоярского </a:t>
            </a:r>
            <a:r>
              <a:rPr lang="ru-RU" dirty="0" err="1" smtClean="0"/>
              <a:t>Кащеева</a:t>
            </a:r>
            <a:r>
              <a:rPr lang="ru-RU" dirty="0" smtClean="0"/>
              <a:t>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071546"/>
            <a:ext cx="8229600" cy="621508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96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1. Подумайте и обсудите</a:t>
            </a:r>
          </a:p>
          <a:p>
            <a:r>
              <a:rPr lang="ru-RU" sz="9600" dirty="0" smtClean="0"/>
              <a:t> Что вы будете рекламировать.</a:t>
            </a:r>
          </a:p>
          <a:p>
            <a:r>
              <a:rPr lang="ru-RU" sz="9600" dirty="0" smtClean="0"/>
              <a:t> Кому могут потребоваться ваши изделия или услуги.</a:t>
            </a:r>
          </a:p>
          <a:p>
            <a:r>
              <a:rPr lang="ru-RU" sz="9600" dirty="0" smtClean="0"/>
              <a:t> Какие их свойства вы будете рекламировать.</a:t>
            </a:r>
          </a:p>
          <a:p>
            <a:r>
              <a:rPr lang="ru-RU" sz="9600" dirty="0" smtClean="0"/>
              <a:t> Как привлекать к ним внимание.</a:t>
            </a:r>
          </a:p>
          <a:p>
            <a:pPr>
              <a:buNone/>
            </a:pPr>
            <a:r>
              <a:rPr lang="ru-RU" sz="9600" dirty="0" smtClean="0"/>
              <a:t> 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2.</a:t>
            </a:r>
            <a:r>
              <a:rPr lang="ru-RU" sz="9600" b="1" dirty="0" smtClean="0"/>
              <a:t> </a:t>
            </a:r>
            <a:r>
              <a:rPr lang="ru-RU" sz="9600" b="1" dirty="0" smtClean="0">
                <a:solidFill>
                  <a:srgbClr val="FF0000"/>
                </a:solidFill>
              </a:rPr>
              <a:t>Определите этапы работы, распределите обязанности</a:t>
            </a:r>
          </a:p>
          <a:p>
            <a:r>
              <a:rPr lang="ru-RU" sz="9600" dirty="0" smtClean="0"/>
              <a:t> (художники, составители текстов, создатели общей композиции рекламного продукта)</a:t>
            </a:r>
          </a:p>
          <a:p>
            <a:pPr>
              <a:buNone/>
            </a:pPr>
            <a:r>
              <a:rPr lang="ru-RU" sz="9600" dirty="0" smtClean="0"/>
              <a:t> 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3. Выполните рекламный плакат вашего продукта</a:t>
            </a:r>
          </a:p>
          <a:p>
            <a:pPr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4. Презентуйте ваш проект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работы над проектом: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Слайд 2 </a:t>
            </a:r>
            <a:r>
              <a:rPr lang="en-US" sz="1200" dirty="0" smtClean="0">
                <a:hlinkClick r:id="rId2"/>
              </a:rPr>
              <a:t>https://ds05.infourok.ru/uploads/ex/1203/000960d2-4e276703/img0.jpg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3 </a:t>
            </a:r>
            <a:r>
              <a:rPr lang="en-US" sz="1200" dirty="0" smtClean="0">
                <a:hlinkClick r:id="rId3"/>
              </a:rPr>
              <a:t>https://pic.rutube.ru/video/0f/e0/0fe069550b06f892ad9fe95dcb32b01d.jpg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4 </a:t>
            </a:r>
            <a:r>
              <a:rPr lang="en-US" sz="1200" dirty="0" smtClean="0">
                <a:hlinkClick r:id="rId4"/>
              </a:rPr>
              <a:t>https://startupnation.com/wp-content/uploads/2014/11/traditional-advertising.jpg</a:t>
            </a:r>
            <a:r>
              <a:rPr lang="ru-RU" sz="1200" dirty="0" err="1" smtClean="0">
                <a:hlinkClick r:id="rId4"/>
              </a:rPr>
              <a:t>ъ</a:t>
            </a:r>
            <a:endParaRPr lang="ru-RU" sz="1200" dirty="0" smtClean="0"/>
          </a:p>
          <a:p>
            <a:r>
              <a:rPr lang="ru-RU" sz="1200" dirty="0" smtClean="0"/>
              <a:t>Слайд 5 </a:t>
            </a:r>
            <a:r>
              <a:rPr lang="en-US" sz="1200" dirty="0" smtClean="0">
                <a:hlinkClick r:id="rId5"/>
              </a:rPr>
              <a:t>https://mykaleidoscope.ru/uploads/posts/2020-10/1602970149_28-p-dizainer-interera-o-professii-54.jpg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6 </a:t>
            </a:r>
            <a:r>
              <a:rPr lang="en-US" sz="1200" dirty="0" smtClean="0">
                <a:hlinkClick r:id="rId6"/>
              </a:rPr>
              <a:t>https://phonoteka.org/uploads/posts/2021-04/1619792424_31-phonoteka_org-p-marketolog-fon-33.jpg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7 </a:t>
            </a:r>
            <a:r>
              <a:rPr lang="en-US" sz="1200" dirty="0" smtClean="0">
                <a:hlinkClick r:id="rId7"/>
              </a:rPr>
              <a:t>https://sarov24.ru/uploads/posts/2017-07/1500625497_6a4ww7wlqjw.jpg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Слайд 8 </a:t>
            </a:r>
            <a:r>
              <a:rPr lang="en-US" sz="1200" dirty="0" smtClean="0">
                <a:hlinkClick r:id="rId8"/>
              </a:rPr>
              <a:t>https://pbs.twimg.com/media/EZu3OrkWkAAKBcm.jpg</a:t>
            </a:r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654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1203/000960d2-4e276703/img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1872"/>
          <a:stretch>
            <a:fillRect/>
          </a:stretch>
        </p:blipFill>
        <p:spPr bwMode="auto">
          <a:xfrm>
            <a:off x="389408" y="0"/>
            <a:ext cx="8754592" cy="57864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https://rcdn1-5.olnl.net/r580x-/1/3/fbe8598c/23e53498/9a513602/db1c2b6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6860" y="214290"/>
            <a:ext cx="7412512" cy="55721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87610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200" b="1" dirty="0" smtClean="0"/>
              <a:t>от латинского – «громко кричать»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Реклама </a:t>
            </a:r>
            <a:endParaRPr lang="ru-RU" dirty="0"/>
          </a:p>
        </p:txBody>
      </p:sp>
      <p:pic>
        <p:nvPicPr>
          <p:cNvPr id="40962" name="Picture 2" descr="https://startupnation.com/wp-content/uploads/2014/11/traditional-advertis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357430"/>
            <a:ext cx="6006299" cy="40032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Оформлением изделий занимается дизайнер.</a:t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Picture 4" descr="https://mykaleidoscope.ru/uploads/posts/2020-10/1602970149_28-p-dizainer-interera-o-professii-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3300" y="1714488"/>
            <a:ext cx="6790700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428604"/>
            <a:ext cx="7929618" cy="137616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 smtClean="0"/>
              <a:t>Маркетолог</a:t>
            </a:r>
            <a:r>
              <a:rPr lang="ru-RU" sz="3200" dirty="0" smtClean="0"/>
              <a:t> — это специалист, который помогает покупателю узнать о продукте и продвигает его на рынке.</a:t>
            </a:r>
            <a:endParaRPr lang="ru-RU" sz="3200" dirty="0"/>
          </a:p>
        </p:txBody>
      </p:sp>
      <p:pic>
        <p:nvPicPr>
          <p:cNvPr id="44034" name="Picture 2" descr="https://phonoteka.org/uploads/posts/2021-04/1619792424_31-phonoteka_org-p-marketolog-fon-33.jpg"/>
          <p:cNvPicPr>
            <a:picLocks noChangeAspect="1" noChangeArrowheads="1"/>
          </p:cNvPicPr>
          <p:nvPr/>
        </p:nvPicPr>
        <p:blipFill>
          <a:blip r:embed="rId2"/>
          <a:srcRect l="12680" r="12826"/>
          <a:stretch>
            <a:fillRect/>
          </a:stretch>
        </p:blipFill>
        <p:spPr bwMode="auto">
          <a:xfrm>
            <a:off x="3374627" y="2500282"/>
            <a:ext cx="5769373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8" name="AutoShape 12" descr="https://ucare.timepad.ru/524b4ada-51e8-445b-8de5-03567157cebc/poster_event_1764256.jp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14348" y="4572008"/>
            <a:ext cx="8001056" cy="1673659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3200" dirty="0" smtClean="0"/>
              <a:t>Вид рекламы, направленной на привлечение внимания к проблемам общества. </a:t>
            </a:r>
            <a:endParaRPr lang="ru-RU" sz="3200" dirty="0"/>
          </a:p>
        </p:txBody>
      </p:sp>
      <p:sp>
        <p:nvSpPr>
          <p:cNvPr id="45070" name="AutoShape 14" descr="https://ucare.timepad.ru/524b4ada-51e8-445b-8de5-03567157cebc/poster_event_1764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72" name="AutoShape 16" descr="https://ucare.timepad.ru/524b4ada-51e8-445b-8de5-03567157cebc/poster_event_1764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74" name="AutoShape 18" descr="https://ucare.timepad.ru/524b4ada-51e8-445b-8de5-03567157cebc/poster_event_1764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76" name="Picture 20" descr="https://sarov24.ru/uploads/posts/2017-07/1500625497_6a4ww7wlqj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7138981" cy="46188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428604"/>
            <a:ext cx="4643438" cy="550072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200" dirty="0" smtClean="0"/>
              <a:t>Примером социальной рекламы могут быть плакаты, рассказывающие о вреде курения или об ущербе, который человек может нанести окружающей среде.</a:t>
            </a:r>
            <a:endParaRPr lang="ru-RU" sz="3200" dirty="0"/>
          </a:p>
        </p:txBody>
      </p:sp>
      <p:pic>
        <p:nvPicPr>
          <p:cNvPr id="47106" name="Picture 2" descr="https://pbs.twimg.com/media/EZu3OrkWkAAKBc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2" y="1285860"/>
            <a:ext cx="4572008" cy="45720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721299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sz="3200" dirty="0" smtClean="0"/>
              <a:t>экологическое</a:t>
            </a:r>
          </a:p>
          <a:p>
            <a:r>
              <a:rPr lang="ru-RU" sz="3200" dirty="0" smtClean="0"/>
              <a:t>- эстетическое</a:t>
            </a:r>
          </a:p>
          <a:p>
            <a:r>
              <a:rPr lang="ru-RU" sz="3200" dirty="0" smtClean="0"/>
              <a:t>- патриотическое</a:t>
            </a:r>
          </a:p>
          <a:p>
            <a:r>
              <a:rPr lang="ru-RU" sz="3200" dirty="0" smtClean="0"/>
              <a:t>- духовно-нравственное </a:t>
            </a:r>
          </a:p>
          <a:p>
            <a:r>
              <a:rPr lang="ru-RU" sz="3200" dirty="0" smtClean="0"/>
              <a:t>- здоровый образ жизни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Воспитательные направления рекламы 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151</Words>
  <Application>Microsoft Office PowerPoint</Application>
  <PresentationFormat>Экран (4:3)</PresentationFormat>
  <Paragraphs>35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Lucida Sans Unicode</vt:lpstr>
      <vt:lpstr>Verdana</vt:lpstr>
      <vt:lpstr>Wingdings 2</vt:lpstr>
      <vt:lpstr>Wingdings 3</vt:lpstr>
      <vt:lpstr>Открытая</vt:lpstr>
      <vt:lpstr>Реклама </vt:lpstr>
      <vt:lpstr>Презентация PowerPoint</vt:lpstr>
      <vt:lpstr>Презентация PowerPoint</vt:lpstr>
      <vt:lpstr>Реклама </vt:lpstr>
      <vt:lpstr>Оформлением изделий занимается дизайнер. </vt:lpstr>
      <vt:lpstr>Презентация PowerPoint</vt:lpstr>
      <vt:lpstr>Презентация PowerPoint</vt:lpstr>
      <vt:lpstr>Презентация PowerPoint</vt:lpstr>
      <vt:lpstr>Воспитательные направления рекламы </vt:lpstr>
      <vt:lpstr>Этапы работы над проектом: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Реклама </dc:title>
  <dc:creator>Acer2</dc:creator>
  <cp:lastModifiedBy>DELL</cp:lastModifiedBy>
  <cp:revision>2</cp:revision>
  <dcterms:created xsi:type="dcterms:W3CDTF">2021-10-27T08:09:42Z</dcterms:created>
  <dcterms:modified xsi:type="dcterms:W3CDTF">2021-10-27T18:33:21Z</dcterms:modified>
</cp:coreProperties>
</file>