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32.xml.rels" ContentType="application/vnd.openxmlformats-package.relationships+xml"/>
  <Override PartName="/ppt/slides/_rels/slide29.xml.rels" ContentType="application/vnd.openxmlformats-package.relationships+xml"/>
  <Override PartName="/ppt/slides/_rels/slide31.xml.rels" ContentType="application/vnd.openxmlformats-package.relationships+xml"/>
  <Override PartName="/ppt/slides/_rels/slide28.xml.rels" ContentType="application/vnd.openxmlformats-package.relationships+xml"/>
  <Override PartName="/ppt/slides/_rels/slide24.xml.rels" ContentType="application/vnd.openxmlformats-package.relationships+xml"/>
  <Override PartName="/ppt/slides/_rels/slide23.xml.rels" ContentType="application/vnd.openxmlformats-package.relationships+xml"/>
  <Override PartName="/ppt/slides/_rels/slide26.xml.rels" ContentType="application/vnd.openxmlformats-package.relationships+xml"/>
  <Override PartName="/ppt/slides/_rels/slide21.xml.rels" ContentType="application/vnd.openxmlformats-package.relationships+xml"/>
  <Override PartName="/ppt/slides/_rels/slide19.xml.rels" ContentType="application/vnd.openxmlformats-package.relationships+xml"/>
  <Override PartName="/ppt/slides/_rels/slide18.xml.rels" ContentType="application/vnd.openxmlformats-package.relationships+xml"/>
  <Override PartName="/ppt/slides/_rels/slide14.xml.rels" ContentType="application/vnd.openxmlformats-package.relationships+xml"/>
  <Override PartName="/ppt/slides/_rels/slide25.xml.rels" ContentType="application/vnd.openxmlformats-package.relationships+xml"/>
  <Override PartName="/ppt/slides/_rels/slide13.xml.rels" ContentType="application/vnd.openxmlformats-package.relationships+xml"/>
  <Override PartName="/ppt/slides/_rels/slide27.xml.rels" ContentType="application/vnd.openxmlformats-package.relationships+xml"/>
  <Override PartName="/ppt/slides/_rels/slide20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30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9.xml.rels" ContentType="application/vnd.openxmlformats-package.relationships+xml"/>
  <Override PartName="/ppt/slides/_rels/slide16.xml.rels" ContentType="application/vnd.openxmlformats-package.relationships+xml"/>
  <Override PartName="/ppt/slides/_rels/slide22.xml.rels" ContentType="application/vnd.openxmlformats-package.relationships+xml"/>
  <Override PartName="/ppt/slides/_rels/slide7.xml.rels" ContentType="application/vnd.openxmlformats-package.relationships+xml"/>
  <Override PartName="/ppt/slides/_rels/slide10.xml.rels" ContentType="application/vnd.openxmlformats-package.relationships+xml"/>
  <Override PartName="/ppt/slides/_rels/slide5.xml.rels" ContentType="application/vnd.openxmlformats-package.relationships+xml"/>
  <Override PartName="/ppt/slides/_rels/slide17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6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32.xml" ContentType="application/vnd.openxmlformats-officedocument.presentationml.slide+xml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23.xml" ContentType="application/vnd.openxmlformats-officedocument.presentationml.slide+xml"/>
  <Override PartName="/ppt/slides/slide26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3.xml" ContentType="application/vnd.openxmlformats-officedocument.presentationml.slide+xml"/>
  <Override PartName="/ppt/slides/slide11.xml" ContentType="application/vnd.openxmlformats-officedocument.presentationml.slide+xml"/>
  <Override PartName="/ppt/slides/slide28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2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7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media/image41.jpeg" ContentType="image/jpeg"/>
  <Override PartName="/ppt/media/image39.jpeg" ContentType="image/jpeg"/>
  <Override PartName="/ppt/media/image38.jpeg" ContentType="image/jpeg"/>
  <Override PartName="/ppt/media/image36.jpeg" ContentType="image/jpeg"/>
  <Override PartName="/ppt/media/image35.jpeg" ContentType="image/jpeg"/>
  <Override PartName="/ppt/media/image33.jpeg" ContentType="image/jpeg"/>
  <Override PartName="/ppt/media/image30.jpeg" ContentType="image/jpeg"/>
  <Override PartName="/ppt/media/image29.jpeg" ContentType="image/jpeg"/>
  <Override PartName="/ppt/media/image25.jpeg" ContentType="image/jpeg"/>
  <Override PartName="/ppt/media/image20.jpeg" ContentType="image/jpeg"/>
  <Override PartName="/ppt/media/image24.jpeg" ContentType="image/jpeg"/>
  <Override PartName="/ppt/media/image28.jpeg" ContentType="image/jpeg"/>
  <Override PartName="/ppt/media/image19.jpeg" ContentType="image/jpeg"/>
  <Override PartName="/ppt/media/image18.jpeg" ContentType="image/jpeg"/>
  <Override PartName="/ppt/media/image17.jpeg" ContentType="image/jpeg"/>
  <Override PartName="/ppt/media/image16.jpeg" ContentType="image/jpeg"/>
  <Override PartName="/ppt/media/image12.png" ContentType="image/png"/>
  <Override PartName="/ppt/media/image31.jpeg" ContentType="image/jpeg"/>
  <Override PartName="/ppt/media/image15.jpeg" ContentType="image/jpeg"/>
  <Override PartName="/ppt/media/image23.jpeg" ContentType="image/jpeg"/>
  <Override PartName="/ppt/media/image13.png" ContentType="image/png"/>
  <Override PartName="/ppt/media/image21.jpeg" ContentType="image/jpeg"/>
  <Override PartName="/ppt/media/image10.png" ContentType="image/png"/>
  <Override PartName="/ppt/media/image32.jpeg" ContentType="image/jpeg"/>
  <Override PartName="/ppt/media/image22.jpeg" ContentType="image/jpeg"/>
  <Override PartName="/ppt/media/image40.jpeg" ContentType="image/jpeg"/>
  <Override PartName="/ppt/media/image37.jpeg" ContentType="image/jpeg"/>
  <Override PartName="/ppt/media/image9.png" ContentType="image/png"/>
  <Override PartName="/ppt/media/image8.png" ContentType="image/png"/>
  <Override PartName="/ppt/media/image26.jpeg" ContentType="image/jpeg"/>
  <Override PartName="/ppt/media/image6.png" ContentType="image/png"/>
  <Override PartName="/ppt/media/image34.jpeg" ContentType="image/jpeg"/>
  <Override PartName="/ppt/media/image5.png" ContentType="image/png"/>
  <Override PartName="/ppt/media/image27.jpeg" ContentType="image/jpeg"/>
  <Override PartName="/ppt/media/image7.png" ContentType="image/png"/>
  <Override PartName="/ppt/media/image4.png" ContentType="image/png"/>
  <Override PartName="/ppt/media/image3.png" ContentType="image/png"/>
  <Override PartName="/ppt/media/image2.png" ContentType="image/png"/>
  <Override PartName="/ppt/media/image14.jpeg" ContentType="image/jpeg"/>
  <Override PartName="/ppt/media/image11.png" ContentType="image/png"/>
  <Override PartName="/ppt/media/image1.png" ContentType="image/png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Relationship Id="rId3" Type="http://schemas.openxmlformats.org/officeDocument/2006/relationships/image" Target="../media/image9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5" name="" descr=""/>
          <p:cNvPicPr/>
          <p:nvPr/>
        </p:nvPicPr>
        <p:blipFill>
          <a:blip r:embed="rId2"/>
          <a:stretch/>
        </p:blipFill>
        <p:spPr>
          <a:xfrm>
            <a:off x="2292120" y="1768680"/>
            <a:ext cx="5495400" cy="4384080"/>
          </a:xfrm>
          <a:prstGeom prst="rect">
            <a:avLst/>
          </a:prstGeom>
          <a:ln>
            <a:noFill/>
          </a:ln>
        </p:spPr>
      </p:pic>
      <p:pic>
        <p:nvPicPr>
          <p:cNvPr id="36" name="" descr=""/>
          <p:cNvPicPr/>
          <p:nvPr/>
        </p:nvPicPr>
        <p:blipFill>
          <a:blip r:embed="rId3"/>
          <a:stretch/>
        </p:blipFill>
        <p:spPr>
          <a:xfrm>
            <a:off x="2292120" y="1768680"/>
            <a:ext cx="549540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2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9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72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3" name="" descr=""/>
          <p:cNvPicPr/>
          <p:nvPr/>
        </p:nvPicPr>
        <p:blipFill>
          <a:blip r:embed="rId2"/>
          <a:stretch/>
        </p:blipFill>
        <p:spPr>
          <a:xfrm>
            <a:off x="2292120" y="1768680"/>
            <a:ext cx="5495400" cy="4384080"/>
          </a:xfrm>
          <a:prstGeom prst="rect">
            <a:avLst/>
          </a:prstGeom>
          <a:ln>
            <a:noFill/>
          </a:ln>
        </p:spPr>
      </p:pic>
      <p:pic>
        <p:nvPicPr>
          <p:cNvPr id="74" name="" descr=""/>
          <p:cNvPicPr/>
          <p:nvPr/>
        </p:nvPicPr>
        <p:blipFill>
          <a:blip r:embed="rId3"/>
          <a:stretch/>
        </p:blipFill>
        <p:spPr>
          <a:xfrm>
            <a:off x="2292120" y="1768680"/>
            <a:ext cx="549540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2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3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7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4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09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113" name="" descr=""/>
          <p:cNvPicPr/>
          <p:nvPr/>
        </p:nvPicPr>
        <p:blipFill>
          <a:blip r:embed="rId2"/>
          <a:stretch/>
        </p:blipFill>
        <p:spPr>
          <a:xfrm>
            <a:off x="2292120" y="1768680"/>
            <a:ext cx="5495400" cy="4384080"/>
          </a:xfrm>
          <a:prstGeom prst="rect">
            <a:avLst/>
          </a:prstGeom>
          <a:ln>
            <a:noFill/>
          </a:ln>
        </p:spPr>
      </p:pic>
      <p:pic>
        <p:nvPicPr>
          <p:cNvPr id="114" name="" descr=""/>
          <p:cNvPicPr/>
          <p:nvPr/>
        </p:nvPicPr>
        <p:blipFill>
          <a:blip r:embed="rId3"/>
          <a:stretch/>
        </p:blipFill>
        <p:spPr>
          <a:xfrm>
            <a:off x="2292120" y="1768680"/>
            <a:ext cx="549540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" descr=""/>
          <p:cNvPicPr/>
          <p:nvPr/>
        </p:nvPicPr>
        <p:blipFill>
          <a:blip r:embed="rId2"/>
          <a:stretch/>
        </p:blipFill>
        <p:spPr>
          <a:xfrm>
            <a:off x="0" y="3960"/>
            <a:ext cx="10080000" cy="7554960"/>
          </a:xfrm>
          <a:prstGeom prst="rect">
            <a:avLst/>
          </a:prstGeom>
          <a:ln>
            <a:noFill/>
          </a:ln>
        </p:spPr>
      </p:pic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0" y="3960"/>
            <a:ext cx="10080000" cy="7554960"/>
          </a:xfrm>
          <a:prstGeom prst="rect">
            <a:avLst/>
          </a:prstGeom>
          <a:ln>
            <a:noFill/>
          </a:ln>
        </p:spPr>
      </p:pic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3456000" y="-474480"/>
            <a:ext cx="3168000" cy="3108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990000" y="1823760"/>
            <a:ext cx="3952440" cy="58456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40" name="PlaceHolder 3"/>
          <p:cNvSpPr>
            <a:spLocks noGrp="1"/>
          </p:cNvSpPr>
          <p:nvPr>
            <p:ph type="body"/>
          </p:nvPr>
        </p:nvSpPr>
        <p:spPr>
          <a:xfrm>
            <a:off x="5140800" y="1823760"/>
            <a:ext cx="3952440" cy="58456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" descr=""/>
          <p:cNvPicPr/>
          <p:nvPr/>
        </p:nvPicPr>
        <p:blipFill>
          <a:blip r:embed="rId2"/>
          <a:stretch/>
        </p:blipFill>
        <p:spPr>
          <a:xfrm>
            <a:off x="0" y="3960"/>
            <a:ext cx="10080000" cy="7554960"/>
          </a:xfrm>
          <a:prstGeom prst="rect">
            <a:avLst/>
          </a:prstGeom>
          <a:ln>
            <a:noFill/>
          </a:ln>
        </p:spPr>
      </p:pic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>
                <a:latin typeface="Arial"/>
              </a:rPr>
              <a:t>Для правки текста заголовка щёлкните мышью</a:t>
            </a:r>
            <a:endParaRPr/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щёлкните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  <p:sp>
        <p:nvSpPr>
          <p:cNvPr id="78" name="PlaceHolder 3"/>
          <p:cNvSpPr>
            <a:spLocks noGrp="1"/>
          </p:cNvSpPr>
          <p:nvPr>
            <p:ph type="dt"/>
          </p:nvPr>
        </p:nvSpPr>
        <p:spPr>
          <a:xfrm>
            <a:off x="504000" y="6886800"/>
            <a:ext cx="2348280" cy="520920"/>
          </a:xfrm>
          <a:prstGeom prst="rect">
            <a:avLst/>
          </a:prstGeom>
        </p:spPr>
        <p:txBody>
          <a:bodyPr lIns="0" rIns="0" tIns="0" bIns="0"/>
          <a:p>
            <a:r>
              <a:rPr lang="ru-RU" sz="1400">
                <a:latin typeface="Times New Roman"/>
              </a:rPr>
              <a:t>&lt;дата/время&gt;</a:t>
            </a:r>
            <a:endParaRPr/>
          </a:p>
        </p:txBody>
      </p:sp>
      <p:sp>
        <p:nvSpPr>
          <p:cNvPr id="79" name="PlaceHolder 4"/>
          <p:cNvSpPr>
            <a:spLocks noGrp="1"/>
          </p:cNvSpPr>
          <p:nvPr>
            <p:ph type="ftr"/>
          </p:nvPr>
        </p:nvSpPr>
        <p:spPr>
          <a:xfrm>
            <a:off x="3447360" y="6886800"/>
            <a:ext cx="3195000" cy="520920"/>
          </a:xfrm>
          <a:prstGeom prst="rect">
            <a:avLst/>
          </a:prstGeom>
        </p:spPr>
        <p:txBody>
          <a:bodyPr lIns="0" rIns="0" tIns="0" bIns="0"/>
          <a:p>
            <a:pPr algn="ctr"/>
            <a:r>
              <a:rPr lang="ru-RU" sz="1400">
                <a:latin typeface="Times New Roman"/>
              </a:rPr>
              <a:t>&lt;нижний колонтитул&gt;</a:t>
            </a:r>
            <a:endParaRPr/>
          </a:p>
        </p:txBody>
      </p:sp>
      <p:sp>
        <p:nvSpPr>
          <p:cNvPr id="80" name="PlaceHolder 5"/>
          <p:cNvSpPr>
            <a:spLocks noGrp="1"/>
          </p:cNvSpPr>
          <p:nvPr>
            <p:ph type="sldNum"/>
          </p:nvPr>
        </p:nvSpPr>
        <p:spPr>
          <a:xfrm>
            <a:off x="7227720" y="6886800"/>
            <a:ext cx="2348280" cy="520920"/>
          </a:xfrm>
          <a:prstGeom prst="rect">
            <a:avLst/>
          </a:prstGeom>
        </p:spPr>
        <p:txBody>
          <a:bodyPr lIns="0" rIns="0" tIns="0" bIns="0"/>
          <a:p>
            <a:pPr algn="r"/>
            <a:fld id="{B2E0D9C3-20AF-4ED7-8757-115A4489070D}" type="slidenum">
              <a:rPr lang="ru-RU" sz="1400">
                <a:latin typeface="Times New Roman"/>
              </a:rPr>
              <a:t>&lt;номер&gt;</a:t>
            </a:fld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4.jpeg"/><Relationship Id="rId2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6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6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3.jpeg"/><Relationship Id="rId2" Type="http://schemas.openxmlformats.org/officeDocument/2006/relationships/slideLayout" Target="../slideLayouts/slideLayout25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6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6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CustomShape 1"/>
          <p:cNvSpPr/>
          <p:nvPr/>
        </p:nvSpPr>
        <p:spPr>
          <a:xfrm>
            <a:off x="504000" y="301320"/>
            <a:ext cx="9069840" cy="1260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6" name="CustomShape 2"/>
          <p:cNvSpPr/>
          <p:nvPr/>
        </p:nvSpPr>
        <p:spPr>
          <a:xfrm>
            <a:off x="504000" y="1769040"/>
            <a:ext cx="9069840" cy="4382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17" name="" descr=""/>
          <p:cNvPicPr/>
          <p:nvPr/>
        </p:nvPicPr>
        <p:blipFill>
          <a:blip r:embed="rId1"/>
          <a:stretch/>
        </p:blipFill>
        <p:spPr>
          <a:xfrm>
            <a:off x="2347920" y="2167920"/>
            <a:ext cx="6579360" cy="4383360"/>
          </a:xfrm>
          <a:prstGeom prst="rect">
            <a:avLst/>
          </a:prstGeom>
          <a:ln>
            <a:noFill/>
          </a:ln>
        </p:spPr>
      </p:pic>
      <p:sp>
        <p:nvSpPr>
          <p:cNvPr id="118" name="CustomShape 3"/>
          <p:cNvSpPr/>
          <p:nvPr/>
        </p:nvSpPr>
        <p:spPr>
          <a:xfrm>
            <a:off x="504000" y="-741960"/>
            <a:ext cx="9071280" cy="3729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endParaRPr/>
          </a:p>
          <a:p>
            <a:endParaRPr/>
          </a:p>
          <a:p>
            <a:r>
              <a:rPr lang="ru-RU" sz="4400" strike="noStrike">
                <a:solidFill>
                  <a:srgbClr val="000000"/>
                </a:solidFill>
                <a:latin typeface="Arial"/>
                <a:ea typeface="DejaVu Sans"/>
              </a:rPr>
              <a:t>Константин Симонов</a:t>
            </a:r>
            <a:endParaRPr/>
          </a:p>
          <a:p>
            <a:r>
              <a:rPr lang="ru-RU" sz="4400" strike="noStrike">
                <a:solidFill>
                  <a:srgbClr val="000000"/>
                </a:solidFill>
                <a:latin typeface="Arial"/>
                <a:ea typeface="DejaVu Sans"/>
              </a:rPr>
              <a:t>1915 - 1979</a:t>
            </a:r>
            <a:endParaRPr/>
          </a:p>
          <a:p>
            <a:r>
              <a:rPr lang="ru-RU" sz="4400" strike="noStrike">
                <a:solidFill>
                  <a:srgbClr val="000000"/>
                </a:solidFill>
                <a:latin typeface="Arial"/>
                <a:ea typeface="DejaVu Sans"/>
              </a:rPr>
              <a:t> 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</p:spTree>
  </p:cSld>
  <p:transition spd="med">
    <p:wipe dir="l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sp>
        <p:nvSpPr>
          <p:cNvPr id="146" name="CustomShape 2"/>
          <p:cNvSpPr/>
          <p:nvPr/>
        </p:nvSpPr>
        <p:spPr>
          <a:xfrm>
            <a:off x="3346200" y="3734640"/>
            <a:ext cx="3520080" cy="23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ru-RU" sz="10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писателя, т.2. 1942-1945 .....</a:t>
            </a:r>
            <a:endParaRPr/>
          </a:p>
        </p:txBody>
      </p:sp>
      <p:sp>
        <p:nvSpPr>
          <p:cNvPr id="147" name="CustomShape 3"/>
          <p:cNvSpPr/>
          <p:nvPr/>
        </p:nvSpPr>
        <p:spPr>
          <a:xfrm>
            <a:off x="504000" y="313920"/>
            <a:ext cx="7199280" cy="124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8" name="" descr=""/>
          <p:cNvPicPr/>
          <p:nvPr/>
        </p:nvPicPr>
        <p:blipFill>
          <a:blip r:embed="rId1"/>
          <a:stretch/>
        </p:blipFill>
        <p:spPr>
          <a:xfrm>
            <a:off x="504000" y="2987280"/>
            <a:ext cx="9071640" cy="3420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pic>
        <p:nvPicPr>
          <p:cNvPr id="150" name="" descr=""/>
          <p:cNvPicPr/>
          <p:nvPr/>
        </p:nvPicPr>
        <p:blipFill>
          <a:blip r:embed="rId1"/>
          <a:stretch/>
        </p:blipFill>
        <p:spPr>
          <a:xfrm>
            <a:off x="2232000" y="1794960"/>
            <a:ext cx="6839280" cy="512964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sp>
        <p:nvSpPr>
          <p:cNvPr id="152" name="CustomShape 2"/>
          <p:cNvSpPr/>
          <p:nvPr/>
        </p:nvSpPr>
        <p:spPr>
          <a:xfrm>
            <a:off x="3346200" y="3734640"/>
            <a:ext cx="3520080" cy="23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ru-RU" sz="10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писателя, т.2. 1942-1945 .....</a:t>
            </a:r>
            <a:endParaRPr/>
          </a:p>
        </p:txBody>
      </p:sp>
      <p:sp>
        <p:nvSpPr>
          <p:cNvPr id="153" name="CustomShape 3"/>
          <p:cNvSpPr/>
          <p:nvPr/>
        </p:nvSpPr>
        <p:spPr>
          <a:xfrm>
            <a:off x="504000" y="313920"/>
            <a:ext cx="7199280" cy="124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4" name="" descr=""/>
          <p:cNvPicPr/>
          <p:nvPr/>
        </p:nvPicPr>
        <p:blipFill>
          <a:blip r:embed="rId1"/>
          <a:stretch/>
        </p:blipFill>
        <p:spPr>
          <a:xfrm>
            <a:off x="1613520" y="1800000"/>
            <a:ext cx="6521760" cy="512244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sp>
        <p:nvSpPr>
          <p:cNvPr id="156" name="CustomShape 2"/>
          <p:cNvSpPr/>
          <p:nvPr/>
        </p:nvSpPr>
        <p:spPr>
          <a:xfrm>
            <a:off x="3346200" y="3734640"/>
            <a:ext cx="3520080" cy="23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ru-RU" sz="10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писателя, т.2. 1942-1945 .....</a:t>
            </a:r>
            <a:endParaRPr/>
          </a:p>
        </p:txBody>
      </p:sp>
      <p:sp>
        <p:nvSpPr>
          <p:cNvPr id="157" name="CustomShape 3"/>
          <p:cNvSpPr/>
          <p:nvPr/>
        </p:nvSpPr>
        <p:spPr>
          <a:xfrm>
            <a:off x="504000" y="313920"/>
            <a:ext cx="7199280" cy="124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8" name="" descr=""/>
          <p:cNvPicPr/>
          <p:nvPr/>
        </p:nvPicPr>
        <p:blipFill>
          <a:blip r:embed="rId1"/>
          <a:stretch/>
        </p:blipFill>
        <p:spPr>
          <a:xfrm>
            <a:off x="1204920" y="1799280"/>
            <a:ext cx="7669080" cy="4824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sp>
        <p:nvSpPr>
          <p:cNvPr id="160" name="CustomShape 2"/>
          <p:cNvSpPr/>
          <p:nvPr/>
        </p:nvSpPr>
        <p:spPr>
          <a:xfrm>
            <a:off x="3346200" y="3734640"/>
            <a:ext cx="3520080" cy="23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ru-RU" sz="10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писателя, т.2. 1942-1945 .....</a:t>
            </a:r>
            <a:endParaRPr/>
          </a:p>
        </p:txBody>
      </p:sp>
      <p:sp>
        <p:nvSpPr>
          <p:cNvPr id="161" name="CustomShape 3"/>
          <p:cNvSpPr/>
          <p:nvPr/>
        </p:nvSpPr>
        <p:spPr>
          <a:xfrm>
            <a:off x="504000" y="313920"/>
            <a:ext cx="7199280" cy="124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62" name="" descr=""/>
          <p:cNvPicPr/>
          <p:nvPr/>
        </p:nvPicPr>
        <p:blipFill>
          <a:blip r:embed="rId1"/>
          <a:stretch/>
        </p:blipFill>
        <p:spPr>
          <a:xfrm>
            <a:off x="1696320" y="1648440"/>
            <a:ext cx="7086960" cy="534168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sp>
        <p:nvSpPr>
          <p:cNvPr id="164" name="CustomShape 2"/>
          <p:cNvSpPr/>
          <p:nvPr/>
        </p:nvSpPr>
        <p:spPr>
          <a:xfrm>
            <a:off x="3346200" y="3734640"/>
            <a:ext cx="3520080" cy="23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ru-RU" sz="10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писателя, т.2. 1942-1945 .....</a:t>
            </a:r>
            <a:endParaRPr/>
          </a:p>
        </p:txBody>
      </p:sp>
      <p:sp>
        <p:nvSpPr>
          <p:cNvPr id="165" name="CustomShape 3"/>
          <p:cNvSpPr/>
          <p:nvPr/>
        </p:nvSpPr>
        <p:spPr>
          <a:xfrm>
            <a:off x="504000" y="313920"/>
            <a:ext cx="7199280" cy="124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66" name="" descr=""/>
          <p:cNvPicPr/>
          <p:nvPr/>
        </p:nvPicPr>
        <p:blipFill>
          <a:blip r:embed="rId1"/>
          <a:stretch/>
        </p:blipFill>
        <p:spPr>
          <a:xfrm>
            <a:off x="1346040" y="1944000"/>
            <a:ext cx="7566480" cy="482328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pic>
        <p:nvPicPr>
          <p:cNvPr id="168" name="" descr=""/>
          <p:cNvPicPr/>
          <p:nvPr/>
        </p:nvPicPr>
        <p:blipFill>
          <a:blip r:embed="rId1"/>
          <a:stretch/>
        </p:blipFill>
        <p:spPr>
          <a:xfrm>
            <a:off x="1301400" y="1673280"/>
            <a:ext cx="7841520" cy="5436360"/>
          </a:xfrm>
          <a:prstGeom prst="rect">
            <a:avLst/>
          </a:prstGeom>
          <a:ln>
            <a:noFill/>
          </a:ln>
        </p:spPr>
      </p:pic>
      <p:sp>
        <p:nvSpPr>
          <p:cNvPr id="169" name="CustomShape 2"/>
          <p:cNvSpPr/>
          <p:nvPr/>
        </p:nvSpPr>
        <p:spPr>
          <a:xfrm>
            <a:off x="3346200" y="3734640"/>
            <a:ext cx="3520080" cy="23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ru-RU" sz="1000" strike="noStrike">
                <a:solidFill>
                  <a:srgbClr val="000000"/>
                </a:solidFill>
                <a:latin typeface="Arial"/>
                <a:ea typeface="DejaVu Sans"/>
              </a:rPr>
              <a:t>....</a:t>
            </a:r>
            <a:endParaRPr/>
          </a:p>
        </p:txBody>
      </p:sp>
    </p:spTree>
  </p:cSld>
  <p:transition spd="med">
    <p:wipe dir="l"/>
  </p:transition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pic>
        <p:nvPicPr>
          <p:cNvPr id="171" name="" descr=""/>
          <p:cNvPicPr/>
          <p:nvPr/>
        </p:nvPicPr>
        <p:blipFill>
          <a:blip r:embed="rId1"/>
          <a:stretch/>
        </p:blipFill>
        <p:spPr>
          <a:xfrm>
            <a:off x="1094400" y="2240280"/>
            <a:ext cx="3296880" cy="4383000"/>
          </a:xfrm>
          <a:prstGeom prst="rect">
            <a:avLst/>
          </a:prstGeom>
          <a:ln>
            <a:noFill/>
          </a:ln>
        </p:spPr>
      </p:pic>
      <p:sp>
        <p:nvSpPr>
          <p:cNvPr id="172" name="CustomShape 2"/>
          <p:cNvSpPr/>
          <p:nvPr/>
        </p:nvSpPr>
        <p:spPr>
          <a:xfrm>
            <a:off x="5153040" y="1799640"/>
            <a:ext cx="4426560" cy="438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4000" strike="noStrike">
                <a:solidFill>
                  <a:srgbClr val="000000"/>
                </a:solidFill>
                <a:latin typeface="Arial"/>
                <a:ea typeface="DejaVu Sans"/>
              </a:rPr>
              <a:t>Ефим Рыклис</a:t>
            </a:r>
            <a:endParaRPr/>
          </a:p>
        </p:txBody>
      </p:sp>
    </p:spTree>
  </p:cSld>
  <p:transition spd="med">
    <p:wipe dir="l"/>
  </p:transition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pic>
        <p:nvPicPr>
          <p:cNvPr id="174" name="" descr=""/>
          <p:cNvPicPr/>
          <p:nvPr/>
        </p:nvPicPr>
        <p:blipFill>
          <a:blip r:embed="rId1"/>
          <a:stretch/>
        </p:blipFill>
        <p:spPr>
          <a:xfrm>
            <a:off x="1094400" y="1799280"/>
            <a:ext cx="3245760" cy="4383000"/>
          </a:xfrm>
          <a:prstGeom prst="rect">
            <a:avLst/>
          </a:prstGeom>
          <a:ln>
            <a:noFill/>
          </a:ln>
        </p:spPr>
      </p:pic>
      <p:sp>
        <p:nvSpPr>
          <p:cNvPr id="175" name="CustomShape 2"/>
          <p:cNvSpPr/>
          <p:nvPr/>
        </p:nvSpPr>
        <p:spPr>
          <a:xfrm>
            <a:off x="5153040" y="1799640"/>
            <a:ext cx="4426560" cy="438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pPr>
              <a:lnSpc>
                <a:spcPct val="100000"/>
              </a:lnSpc>
              <a:buSzPct val="45000"/>
              <a:buFont typeface="StarSymbol"/>
              <a:buChar char="l"/>
            </a:pPr>
            <a:r>
              <a:rPr lang="ru-RU" sz="4800" strike="noStrike">
                <a:solidFill>
                  <a:srgbClr val="000000"/>
                </a:solidFill>
                <a:latin typeface="Arial"/>
                <a:ea typeface="DejaVu Sans"/>
              </a:rPr>
              <a:t>Иван Алексеевич Лоскутов</a:t>
            </a:r>
            <a:endParaRPr/>
          </a:p>
        </p:txBody>
      </p:sp>
    </p:spTree>
  </p:cSld>
  <p:transition spd="med">
    <p:wipe dir="l"/>
  </p:transition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pic>
        <p:nvPicPr>
          <p:cNvPr id="177" name="" descr=""/>
          <p:cNvPicPr/>
          <p:nvPr/>
        </p:nvPicPr>
        <p:blipFill>
          <a:blip r:embed="rId1"/>
          <a:stretch/>
        </p:blipFill>
        <p:spPr>
          <a:xfrm>
            <a:off x="1008000" y="1800000"/>
            <a:ext cx="7954920" cy="50724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504000" y="301320"/>
            <a:ext cx="9069840" cy="1260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0" name="CustomShape 2"/>
          <p:cNvSpPr/>
          <p:nvPr/>
        </p:nvSpPr>
        <p:spPr>
          <a:xfrm>
            <a:off x="504000" y="1769040"/>
            <a:ext cx="9069840" cy="4382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1" name="" descr=""/>
          <p:cNvPicPr/>
          <p:nvPr/>
        </p:nvPicPr>
        <p:blipFill>
          <a:blip r:embed="rId1"/>
          <a:stretch/>
        </p:blipFill>
        <p:spPr>
          <a:xfrm>
            <a:off x="1311840" y="1598040"/>
            <a:ext cx="7543080" cy="509688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</a:t>
            </a:r>
            <a:endParaRPr/>
          </a:p>
        </p:txBody>
      </p:sp>
      <p:pic>
        <p:nvPicPr>
          <p:cNvPr id="179" name="" descr=""/>
          <p:cNvPicPr/>
          <p:nvPr/>
        </p:nvPicPr>
        <p:blipFill>
          <a:blip r:embed="rId1"/>
          <a:stretch/>
        </p:blipFill>
        <p:spPr>
          <a:xfrm>
            <a:off x="1238400" y="1799280"/>
            <a:ext cx="7602480" cy="4896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</a:t>
            </a:r>
            <a:endParaRPr/>
          </a:p>
        </p:txBody>
      </p:sp>
      <p:pic>
        <p:nvPicPr>
          <p:cNvPr id="181" name="" descr=""/>
          <p:cNvPicPr/>
          <p:nvPr/>
        </p:nvPicPr>
        <p:blipFill>
          <a:blip r:embed="rId1"/>
          <a:stretch/>
        </p:blipFill>
        <p:spPr>
          <a:xfrm>
            <a:off x="504000" y="2376000"/>
            <a:ext cx="9071640" cy="418068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</a:t>
            </a:r>
            <a:endParaRPr/>
          </a:p>
        </p:txBody>
      </p:sp>
      <p:sp>
        <p:nvSpPr>
          <p:cNvPr id="183" name="TextShape 2"/>
          <p:cNvSpPr txBox="1"/>
          <p:nvPr/>
        </p:nvSpPr>
        <p:spPr>
          <a:xfrm>
            <a:off x="504000" y="301320"/>
            <a:ext cx="9072000" cy="126180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/>
            <a:endParaRPr/>
          </a:p>
        </p:txBody>
      </p:sp>
      <p:pic>
        <p:nvPicPr>
          <p:cNvPr id="184" name="" descr=""/>
          <p:cNvPicPr/>
          <p:nvPr/>
        </p:nvPicPr>
        <p:blipFill>
          <a:blip r:embed="rId1"/>
          <a:stretch/>
        </p:blipFill>
        <p:spPr>
          <a:xfrm>
            <a:off x="4104000" y="972720"/>
            <a:ext cx="4320000" cy="608328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pic>
        <p:nvPicPr>
          <p:cNvPr id="186" name="" descr=""/>
          <p:cNvPicPr/>
          <p:nvPr/>
        </p:nvPicPr>
        <p:blipFill>
          <a:blip r:embed="rId1"/>
          <a:stretch/>
        </p:blipFill>
        <p:spPr>
          <a:xfrm>
            <a:off x="1230840" y="1799640"/>
            <a:ext cx="7617600" cy="503928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</a:t>
            </a:r>
            <a:endParaRPr/>
          </a:p>
        </p:txBody>
      </p:sp>
      <p:pic>
        <p:nvPicPr>
          <p:cNvPr id="188" name="" descr=""/>
          <p:cNvPicPr/>
          <p:nvPr/>
        </p:nvPicPr>
        <p:blipFill>
          <a:blip r:embed="rId1"/>
          <a:stretch/>
        </p:blipFill>
        <p:spPr>
          <a:xfrm>
            <a:off x="1328400" y="1799280"/>
            <a:ext cx="7422480" cy="4968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pic>
        <p:nvPicPr>
          <p:cNvPr id="190" name="" descr=""/>
          <p:cNvPicPr/>
          <p:nvPr/>
        </p:nvPicPr>
        <p:blipFill>
          <a:blip r:embed="rId1"/>
          <a:stretch/>
        </p:blipFill>
        <p:spPr>
          <a:xfrm>
            <a:off x="1102320" y="1799640"/>
            <a:ext cx="7874640" cy="503928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pic>
        <p:nvPicPr>
          <p:cNvPr id="192" name="" descr=""/>
          <p:cNvPicPr/>
          <p:nvPr/>
        </p:nvPicPr>
        <p:blipFill>
          <a:blip r:embed="rId1"/>
          <a:stretch/>
        </p:blipFill>
        <p:spPr>
          <a:xfrm>
            <a:off x="1227600" y="1799640"/>
            <a:ext cx="7624080" cy="518328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</a:t>
            </a:r>
            <a:endParaRPr/>
          </a:p>
        </p:txBody>
      </p:sp>
      <p:pic>
        <p:nvPicPr>
          <p:cNvPr id="194" name="" descr=""/>
          <p:cNvPicPr/>
          <p:nvPr/>
        </p:nvPicPr>
        <p:blipFill>
          <a:blip r:embed="rId1"/>
          <a:stretch/>
        </p:blipFill>
        <p:spPr>
          <a:xfrm>
            <a:off x="810000" y="1799280"/>
            <a:ext cx="8459280" cy="4752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53" dur="indefinite" restart="never" nodeType="tmRoot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</a:t>
            </a:r>
            <a:endParaRPr/>
          </a:p>
        </p:txBody>
      </p:sp>
      <p:pic>
        <p:nvPicPr>
          <p:cNvPr id="196" name="" descr=""/>
          <p:cNvPicPr/>
          <p:nvPr/>
        </p:nvPicPr>
        <p:blipFill>
          <a:blip r:embed="rId1"/>
          <a:stretch/>
        </p:blipFill>
        <p:spPr>
          <a:xfrm>
            <a:off x="1797120" y="1799280"/>
            <a:ext cx="6485040" cy="4824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55" dur="indefinite" restart="never" nodeType="tmRoot">
          <p:childTnLst>
            <p:seq>
              <p:cTn id="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</a:t>
            </a:r>
            <a:endParaRPr/>
          </a:p>
        </p:txBody>
      </p:sp>
      <p:pic>
        <p:nvPicPr>
          <p:cNvPr id="198" name="" descr=""/>
          <p:cNvPicPr/>
          <p:nvPr/>
        </p:nvPicPr>
        <p:blipFill>
          <a:blip r:embed="rId1"/>
          <a:stretch/>
        </p:blipFill>
        <p:spPr>
          <a:xfrm>
            <a:off x="1920600" y="2232000"/>
            <a:ext cx="6070680" cy="4383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57" dur="indefinite" restart="never" nodeType="tmRoot">
          <p:childTnLst>
            <p:seq>
              <p:cTn id="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CustomShape 1"/>
          <p:cNvSpPr/>
          <p:nvPr/>
        </p:nvSpPr>
        <p:spPr>
          <a:xfrm>
            <a:off x="504000" y="301320"/>
            <a:ext cx="9069840" cy="1260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3" name="CustomShape 2"/>
          <p:cNvSpPr/>
          <p:nvPr/>
        </p:nvSpPr>
        <p:spPr>
          <a:xfrm>
            <a:off x="504000" y="1769040"/>
            <a:ext cx="9069840" cy="4382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24" name="" descr=""/>
          <p:cNvPicPr/>
          <p:nvPr/>
        </p:nvPicPr>
        <p:blipFill>
          <a:blip r:embed="rId1"/>
          <a:stretch/>
        </p:blipFill>
        <p:spPr>
          <a:xfrm>
            <a:off x="502920" y="1799640"/>
            <a:ext cx="4428000" cy="5111280"/>
          </a:xfrm>
          <a:prstGeom prst="rect">
            <a:avLst/>
          </a:prstGeom>
          <a:ln>
            <a:noFill/>
          </a:ln>
        </p:spPr>
      </p:pic>
      <p:sp>
        <p:nvSpPr>
          <p:cNvPr id="125" name="CustomShape 3"/>
          <p:cNvSpPr/>
          <p:nvPr/>
        </p:nvSpPr>
        <p:spPr>
          <a:xfrm>
            <a:off x="504000" y="575640"/>
            <a:ext cx="7199280" cy="71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Жди меня</a:t>
            </a:r>
            <a:endParaRPr/>
          </a:p>
        </p:txBody>
      </p:sp>
      <p:sp>
        <p:nvSpPr>
          <p:cNvPr id="126" name="CustomShape 4"/>
          <p:cNvSpPr/>
          <p:nvPr/>
        </p:nvSpPr>
        <p:spPr>
          <a:xfrm>
            <a:off x="5153040" y="1562400"/>
            <a:ext cx="4426200" cy="462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ru-RU" sz="2800" strike="noStrike">
                <a:solidFill>
                  <a:srgbClr val="000000"/>
                </a:solidFill>
                <a:latin typeface="Arial"/>
                <a:ea typeface="Arial Unicode MS"/>
              </a:rPr>
              <a:t>Это стихотворение, написанное в годы войны,  стало символом верности и  любви. Оно посвящено актрисе Валентине Серовой, в которую Симонов был влюблен. Симонов написал «Жди меня» в июле 1941-го под Москвой в перерыве между командировками на фронт.</a:t>
            </a:r>
            <a:endParaRPr/>
          </a:p>
        </p:txBody>
      </p:sp>
    </p:spTree>
  </p:cSld>
  <p:transition spd="med">
    <p:wipe dir="l"/>
  </p:transition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pic>
        <p:nvPicPr>
          <p:cNvPr id="200" name="" descr=""/>
          <p:cNvPicPr/>
          <p:nvPr/>
        </p:nvPicPr>
        <p:blipFill>
          <a:blip r:embed="rId1"/>
          <a:stretch/>
        </p:blipFill>
        <p:spPr>
          <a:xfrm>
            <a:off x="864000" y="1728000"/>
            <a:ext cx="8175600" cy="514944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59" dur="indefinite" restart="never" nodeType="tmRoot">
          <p:childTnLst>
            <p:seq>
              <p:cTn id="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pic>
        <p:nvPicPr>
          <p:cNvPr id="202" name="" descr=""/>
          <p:cNvPicPr/>
          <p:nvPr/>
        </p:nvPicPr>
        <p:blipFill>
          <a:blip r:embed="rId1"/>
          <a:stretch/>
        </p:blipFill>
        <p:spPr>
          <a:xfrm>
            <a:off x="792000" y="1619640"/>
            <a:ext cx="7950240" cy="525528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61" dur="indefinite" restart="never" nodeType="tmRoot">
          <p:childTnLst>
            <p:seq>
              <p:cTn id="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CustomShape 1"/>
          <p:cNvSpPr/>
          <p:nvPr/>
        </p:nvSpPr>
        <p:spPr>
          <a:xfrm>
            <a:off x="504000" y="313920"/>
            <a:ext cx="7199280" cy="124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lang="ru-RU" sz="4400" strike="noStrike">
                <a:solidFill>
                  <a:srgbClr val="000000"/>
                </a:solidFill>
                <a:latin typeface="Arial"/>
                <a:ea typeface="DejaVu Sans"/>
              </a:rPr>
              <a:t>Константин Михайлович Симонов</a:t>
            </a:r>
            <a:endParaRPr/>
          </a:p>
        </p:txBody>
      </p:sp>
      <p:pic>
        <p:nvPicPr>
          <p:cNvPr id="204" name="" descr=""/>
          <p:cNvPicPr/>
          <p:nvPr/>
        </p:nvPicPr>
        <p:blipFill>
          <a:blip r:embed="rId1"/>
          <a:stretch/>
        </p:blipFill>
        <p:spPr>
          <a:xfrm>
            <a:off x="1446840" y="1799280"/>
            <a:ext cx="7185240" cy="4383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63" dur="indefinite" restart="never" nodeType="tmRoot">
          <p:childTnLst>
            <p:seq>
              <p:cTn id="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504000" y="575640"/>
            <a:ext cx="7199280" cy="71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Константин Симонов</a:t>
            </a:r>
            <a:endParaRPr/>
          </a:p>
        </p:txBody>
      </p:sp>
      <p:pic>
        <p:nvPicPr>
          <p:cNvPr id="128" name="" descr=""/>
          <p:cNvPicPr/>
          <p:nvPr/>
        </p:nvPicPr>
        <p:blipFill>
          <a:blip r:embed="rId1"/>
          <a:stretch/>
        </p:blipFill>
        <p:spPr>
          <a:xfrm>
            <a:off x="1577520" y="1443600"/>
            <a:ext cx="7558920" cy="566892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504000" y="575640"/>
            <a:ext cx="7199280" cy="71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Дневник - </a:t>
            </a:r>
            <a:endParaRPr/>
          </a:p>
        </p:txBody>
      </p:sp>
      <p:sp>
        <p:nvSpPr>
          <p:cNvPr id="130" name="CustomShape 2"/>
          <p:cNvSpPr/>
          <p:nvPr/>
        </p:nvSpPr>
        <p:spPr>
          <a:xfrm>
            <a:off x="504000" y="1799640"/>
            <a:ext cx="4426200" cy="438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/>
          <a:p>
            <a:r>
              <a:rPr b="1" lang="ru-RU" sz="2600" strike="noStrike">
                <a:solidFill>
                  <a:srgbClr val="000000"/>
                </a:solidFill>
                <a:latin typeface="Arial"/>
                <a:ea typeface="Arial Unicode MS"/>
              </a:rPr>
              <a:t>это </a:t>
            </a:r>
            <a:r>
              <a:rPr b="1" i="1" lang="ru-RU" sz="2600" strike="noStrike">
                <a:solidFill>
                  <a:srgbClr val="000000"/>
                </a:solidFill>
                <a:latin typeface="Arial"/>
                <a:ea typeface="Arial Unicode MS"/>
              </a:rPr>
              <a:t>форма повествования, которое ведется от первого лица; записанные реальными людьми сведения о текущих событиях своей жизни. Особенностью Д. является то, что дневниковые записи всегда современны фиксируемым событиям.</a:t>
            </a:r>
            <a:endParaRPr/>
          </a:p>
        </p:txBody>
      </p:sp>
      <p:pic>
        <p:nvPicPr>
          <p:cNvPr id="131" name="" descr=""/>
          <p:cNvPicPr/>
          <p:nvPr/>
        </p:nvPicPr>
        <p:blipFill>
          <a:blip r:embed="rId1"/>
          <a:stretch/>
        </p:blipFill>
        <p:spPr>
          <a:xfrm>
            <a:off x="5780880" y="1799640"/>
            <a:ext cx="3170520" cy="4383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sp>
        <p:nvSpPr>
          <p:cNvPr id="133" name="CustomShape 2"/>
          <p:cNvSpPr/>
          <p:nvPr/>
        </p:nvSpPr>
        <p:spPr>
          <a:xfrm>
            <a:off x="3346200" y="3734640"/>
            <a:ext cx="3520080" cy="23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ru-RU" sz="10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писателя, т.2. 1942-1945 .....</a:t>
            </a:r>
            <a:endParaRPr/>
          </a:p>
        </p:txBody>
      </p:sp>
      <p:pic>
        <p:nvPicPr>
          <p:cNvPr id="134" name="" descr=""/>
          <p:cNvPicPr/>
          <p:nvPr/>
        </p:nvPicPr>
        <p:blipFill>
          <a:blip r:embed="rId1"/>
          <a:stretch/>
        </p:blipFill>
        <p:spPr>
          <a:xfrm>
            <a:off x="1222920" y="1800000"/>
            <a:ext cx="7006320" cy="4887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sp>
        <p:nvSpPr>
          <p:cNvPr id="136" name="CustomShape 2"/>
          <p:cNvSpPr/>
          <p:nvPr/>
        </p:nvSpPr>
        <p:spPr>
          <a:xfrm>
            <a:off x="3346200" y="3734640"/>
            <a:ext cx="3520080" cy="23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ru-RU" sz="10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писателя, т.2. 1942-1945 .....</a:t>
            </a:r>
            <a:endParaRPr/>
          </a:p>
        </p:txBody>
      </p:sp>
      <p:sp>
        <p:nvSpPr>
          <p:cNvPr id="137" name="CustomShape 3"/>
          <p:cNvSpPr/>
          <p:nvPr/>
        </p:nvSpPr>
        <p:spPr>
          <a:xfrm>
            <a:off x="504000" y="313920"/>
            <a:ext cx="7199280" cy="124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8" name="" descr=""/>
          <p:cNvPicPr/>
          <p:nvPr/>
        </p:nvPicPr>
        <p:blipFill>
          <a:blip r:embed="rId1"/>
          <a:stretch/>
        </p:blipFill>
        <p:spPr>
          <a:xfrm>
            <a:off x="1769760" y="2168280"/>
            <a:ext cx="7013520" cy="4383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CustomShape 1"/>
          <p:cNvSpPr/>
          <p:nvPr/>
        </p:nvSpPr>
        <p:spPr>
          <a:xfrm>
            <a:off x="504000" y="426600"/>
            <a:ext cx="7199280" cy="1017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sp>
        <p:nvSpPr>
          <p:cNvPr id="140" name="CustomShape 2"/>
          <p:cNvSpPr/>
          <p:nvPr/>
        </p:nvSpPr>
        <p:spPr>
          <a:xfrm>
            <a:off x="3346200" y="3734640"/>
            <a:ext cx="3520080" cy="230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lang="ru-RU" sz="10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писателя, т.2. 1942-1945 .....</a:t>
            </a:r>
            <a:endParaRPr/>
          </a:p>
        </p:txBody>
      </p:sp>
      <p:sp>
        <p:nvSpPr>
          <p:cNvPr id="141" name="CustomShape 3"/>
          <p:cNvSpPr/>
          <p:nvPr/>
        </p:nvSpPr>
        <p:spPr>
          <a:xfrm>
            <a:off x="504000" y="313920"/>
            <a:ext cx="7199280" cy="1243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2" name="" descr=""/>
          <p:cNvPicPr/>
          <p:nvPr/>
        </p:nvPicPr>
        <p:blipFill>
          <a:blip r:embed="rId1"/>
          <a:stretch/>
        </p:blipFill>
        <p:spPr>
          <a:xfrm>
            <a:off x="2160000" y="1838880"/>
            <a:ext cx="6263280" cy="50418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CustomShape 1"/>
          <p:cNvSpPr/>
          <p:nvPr/>
        </p:nvSpPr>
        <p:spPr>
          <a:xfrm>
            <a:off x="504000" y="426600"/>
            <a:ext cx="7199280" cy="101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r>
              <a:rPr lang="ru-RU" sz="3600" strike="noStrike">
                <a:solidFill>
                  <a:srgbClr val="000000"/>
                </a:solidFill>
                <a:latin typeface="Arial"/>
                <a:ea typeface="DejaVu Sans"/>
              </a:rPr>
              <a:t>Разные дни войны. Дневник писателя...</a:t>
            </a:r>
            <a:endParaRPr/>
          </a:p>
        </p:txBody>
      </p:sp>
      <p:pic>
        <p:nvPicPr>
          <p:cNvPr id="144" name="" descr=""/>
          <p:cNvPicPr/>
          <p:nvPr/>
        </p:nvPicPr>
        <p:blipFill>
          <a:blip r:embed="rId1"/>
          <a:stretch/>
        </p:blipFill>
        <p:spPr>
          <a:xfrm>
            <a:off x="648000" y="2168280"/>
            <a:ext cx="9031320" cy="4383000"/>
          </a:xfrm>
          <a:prstGeom prst="rect">
            <a:avLst/>
          </a:prstGeom>
          <a:ln>
            <a:noFill/>
          </a:ln>
        </p:spPr>
      </p:pic>
    </p:spTree>
  </p:cSld>
  <p:transition spd="med">
    <p:wipe dir="l"/>
  </p:transition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Application>LibreOffice/4.4.3.2$MacOSX_X86_64 LibreOffice_project/88805f81e9fe61362df02b9941de8e38a9b5fd16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2015-10-04T15:39:08Z</dcterms:created>
  <dc:language>ru-RU</dc:language>
  <dcterms:modified xsi:type="dcterms:W3CDTF">2015-10-07T16:44:06Z</dcterms:modified>
  <cp:revision>16</cp:revision>
</cp:coreProperties>
</file>