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63" r:id="rId3"/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6F3"/>
    <a:srgbClr val="8A6A3B"/>
    <a:srgbClr val="9F83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45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786BA-6171-4CBA-8234-E54DA36FDC3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1439-8F81-4B1A-96A3-BBD6F4DDA19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175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786BA-6171-4CBA-8234-E54DA36FDC3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1439-8F81-4B1A-96A3-BBD6F4DDA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586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786BA-6171-4CBA-8234-E54DA36FDC3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1439-8F81-4B1A-96A3-BBD6F4DDA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201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786BA-6171-4CBA-8234-E54DA36FDC3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1439-8F81-4B1A-96A3-BBD6F4DDA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057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786BA-6171-4CBA-8234-E54DA36FDC3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1439-8F81-4B1A-96A3-BBD6F4DDA19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377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786BA-6171-4CBA-8234-E54DA36FDC3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1439-8F81-4B1A-96A3-BBD6F4DDA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721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786BA-6171-4CBA-8234-E54DA36FDC3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1439-8F81-4B1A-96A3-BBD6F4DDA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254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786BA-6171-4CBA-8234-E54DA36FDC3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1439-8F81-4B1A-96A3-BBD6F4DDA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768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786BA-6171-4CBA-8234-E54DA36FDC3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1439-8F81-4B1A-96A3-BBD6F4DDA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397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F8A786BA-6171-4CBA-8234-E54DA36FDC3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371439-8F81-4B1A-96A3-BBD6F4DDA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301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786BA-6171-4CBA-8234-E54DA36FDC3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1439-8F81-4B1A-96A3-BBD6F4DDA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880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8A786BA-6171-4CBA-8234-E54DA36FDC3E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2371439-8F81-4B1A-96A3-BBD6F4DDA19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321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80836" y="2235199"/>
            <a:ext cx="6954981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6000" dirty="0" smtClean="0">
                <a:solidFill>
                  <a:schemeClr val="bg2">
                    <a:lumMod val="50000"/>
                  </a:schemeClr>
                </a:solidFill>
                <a:effectLst>
                  <a:glow rad="63500">
                    <a:schemeClr val="bg2">
                      <a:lumMod val="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Азбука вежливости</a:t>
            </a:r>
            <a:endParaRPr lang="ru-RU" sz="6000" dirty="0">
              <a:solidFill>
                <a:schemeClr val="bg2">
                  <a:lumMod val="50000"/>
                </a:schemeClr>
              </a:solidFill>
              <a:effectLst>
                <a:glow rad="63500">
                  <a:schemeClr val="bg2">
                    <a:lumMod val="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692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9F8354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025237" y="1286741"/>
            <a:ext cx="5867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Вежливость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умение вести себя так, чтобы другим было приятно с тобой общаться.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24400" y="2609851"/>
            <a:ext cx="3193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16 века «вежа» означало «знаток», тот, кто знает правила приличия</a:t>
            </a:r>
            <a:r>
              <a:rPr lang="ru-RU" sz="1350" dirty="0"/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6688282"/>
            <a:ext cx="1794164" cy="169718"/>
          </a:xfrm>
          <a:prstGeom prst="rect">
            <a:avLst/>
          </a:prstGeom>
          <a:solidFill>
            <a:srgbClr val="8A6A3B"/>
          </a:solidFill>
          <a:ln>
            <a:solidFill>
              <a:srgbClr val="9F83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9" name="TextBox 8"/>
          <p:cNvSpPr txBox="1"/>
          <p:nvPr/>
        </p:nvSpPr>
        <p:spPr>
          <a:xfrm>
            <a:off x="4724399" y="3510097"/>
            <a:ext cx="2743200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толковом словаре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С.И.Ожегова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вежливом человеке говорится так: «Вежливый – соблюдающий правила приличия, воспитанный.»</a:t>
            </a:r>
          </a:p>
          <a:p>
            <a:endParaRPr lang="ru-RU" sz="1350" dirty="0"/>
          </a:p>
        </p:txBody>
      </p:sp>
    </p:spTree>
    <p:extLst>
      <p:ext uri="{BB962C8B-B14F-4D97-AF65-F5344CB8AC3E}">
        <p14:creationId xmlns:p14="http://schemas.microsoft.com/office/powerpoint/2010/main" val="489022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7472" y="1302906"/>
            <a:ext cx="72112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7472" y="2706832"/>
            <a:ext cx="7446819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послала тебя к соседке попросить немного муки. Как ты это сделаешь?</a:t>
            </a:r>
          </a:p>
          <a:p>
            <a:endParaRPr lang="ru-RU" sz="1350" dirty="0"/>
          </a:p>
        </p:txBody>
      </p:sp>
    </p:spTree>
    <p:extLst>
      <p:ext uri="{BB962C8B-B14F-4D97-AF65-F5344CB8AC3E}">
        <p14:creationId xmlns:p14="http://schemas.microsoft.com/office/powerpoint/2010/main" val="3522353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4455" y="1349088"/>
            <a:ext cx="74606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4455" y="2609850"/>
            <a:ext cx="74537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хочешь пригласить своих друзей на день рождения. Как ты это сделаешь?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90502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327" y="1332923"/>
            <a:ext cx="74745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1327" y="2519796"/>
            <a:ext cx="7419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не знаешь сколько сейчас времени. Тебе придется обратиться к кому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нибудь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 ты это сделаешь?</a:t>
            </a:r>
            <a:r>
              <a:rPr lang="ru-RU" sz="13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1765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EE6F3"/>
          </a:solidFill>
          <a:ln>
            <a:solidFill>
              <a:srgbClr val="FEE6F3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07819" y="995795"/>
            <a:ext cx="290945" cy="263237"/>
          </a:xfrm>
          <a:prstGeom prst="rect">
            <a:avLst/>
          </a:prstGeom>
          <a:solidFill>
            <a:srgbClr val="FEE6F3"/>
          </a:solidFill>
          <a:ln>
            <a:solidFill>
              <a:srgbClr val="FEE6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6" name="Прямоугольник 5"/>
          <p:cNvSpPr/>
          <p:nvPr/>
        </p:nvSpPr>
        <p:spPr>
          <a:xfrm>
            <a:off x="207819" y="193964"/>
            <a:ext cx="290945" cy="332509"/>
          </a:xfrm>
          <a:prstGeom prst="rect">
            <a:avLst/>
          </a:prstGeom>
          <a:solidFill>
            <a:srgbClr val="FEE6F3"/>
          </a:solidFill>
          <a:ln>
            <a:solidFill>
              <a:srgbClr val="FEE6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573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64873" y="535709"/>
            <a:ext cx="589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«Здравствуй»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9963" y="2493604"/>
            <a:ext cx="67240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«здравствуй» - лучшее из слов.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«здравствуй», значит – «будь здоров».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запомни, знаешь – повтори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Старшим это слово, первым говори.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Вечером расстались, встретились с утра,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слово «здравствуй» говорить пора.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4838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ердце 4"/>
          <p:cNvSpPr/>
          <p:nvPr/>
        </p:nvSpPr>
        <p:spPr>
          <a:xfrm>
            <a:off x="2124363" y="1429327"/>
            <a:ext cx="4895273" cy="4645891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3833090" y="2939472"/>
            <a:ext cx="1477818" cy="16256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130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63</TotalTime>
  <Words>161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Calibri Light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Булат</dc:creator>
  <cp:lastModifiedBy>Булат</cp:lastModifiedBy>
  <cp:revision>7</cp:revision>
  <dcterms:created xsi:type="dcterms:W3CDTF">2022-03-17T19:32:10Z</dcterms:created>
  <dcterms:modified xsi:type="dcterms:W3CDTF">2022-03-17T20:35:16Z</dcterms:modified>
</cp:coreProperties>
</file>