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9" r:id="rId4"/>
    <p:sldId id="259" r:id="rId5"/>
    <p:sldId id="260" r:id="rId6"/>
    <p:sldId id="261" r:id="rId7"/>
    <p:sldId id="281" r:id="rId8"/>
    <p:sldId id="275" r:id="rId9"/>
    <p:sldId id="276" r:id="rId10"/>
    <p:sldId id="277" r:id="rId11"/>
    <p:sldId id="278" r:id="rId12"/>
    <p:sldId id="279" r:id="rId13"/>
    <p:sldId id="266" r:id="rId14"/>
    <p:sldId id="267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1256023">
            <a:off x="1746309" y="4540348"/>
            <a:ext cx="70823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 you know </a:t>
            </a:r>
          </a:p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English proverbs?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3487" y="1295400"/>
            <a:ext cx="84305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/>
                <a:solidFill>
                  <a:schemeClr val="accent3"/>
                </a:solidFill>
                <a:effectLst/>
              </a:rPr>
              <a:t>AS PEOPLE SAY…</a:t>
            </a:r>
            <a:endParaRPr lang="ru-RU" sz="6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6800" y="2590800"/>
            <a:ext cx="72987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 скажет, как отрежет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)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Fifth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Guess the proverb: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1200" y="5562600"/>
            <a:ext cx="541020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A friend in need is a friend indeed</a:t>
            </a:r>
            <a:endParaRPr lang="ru-RU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Picture 2" descr="C:\Documents and Settings\Администратор\Рабочий стол\Неделя АЯ 2014-2015\1280403905_2010-07-29_123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Fifth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Guess the proverb: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9800" y="5562600"/>
            <a:ext cx="464820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Forbidden fruit is sweet</a:t>
            </a:r>
            <a:endParaRPr lang="ru-RU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Picture 2" descr="C:\Documents and Settings\Администратор\Рабочий стол\Неделя АЯ 2014-2015\2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371152"/>
            <a:ext cx="4114800" cy="4102698"/>
          </a:xfrm>
          <a:prstGeom prst="rect">
            <a:avLst/>
          </a:prstGeom>
          <a:noFill/>
        </p:spPr>
      </p:pic>
      <p:pic>
        <p:nvPicPr>
          <p:cNvPr id="6" name="Рисунок 5" descr="C:\Users\Анна\Desktop\Новая папка\%D0%B7%D0%BC%D0%B5%D1%8F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52600"/>
            <a:ext cx="1371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Fifth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Guess the proverb: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5410200"/>
            <a:ext cx="525780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Everything is good in its season</a:t>
            </a:r>
            <a:endParaRPr lang="ru-RU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Picture 2" descr="C:\Documents and Settings\Администратор\Рабочий стол\Неделя АЯ 2014-2015\ti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048000"/>
            <a:ext cx="2057400" cy="2020824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4478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льга\Desktop\аня\10.12\ягода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1600"/>
            <a:ext cx="3133725" cy="2258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Sixth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Proverb Pantomime: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3668" y="1371600"/>
            <a:ext cx="24833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1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2286000"/>
            <a:ext cx="8305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/>
              <a:t>Every man to his taste  </a:t>
            </a:r>
          </a:p>
          <a:p>
            <a:pPr algn="ctr"/>
            <a:r>
              <a:rPr lang="en-US" sz="3600" b="1" dirty="0" smtClean="0"/>
              <a:t> </a:t>
            </a:r>
            <a:r>
              <a:rPr lang="ru-RU" sz="3600" b="1" dirty="0" smtClean="0"/>
              <a:t>На вкус, на цвет — товарища нет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800600"/>
            <a:ext cx="8915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First think then speak</a:t>
            </a:r>
          </a:p>
          <a:p>
            <a:pPr algn="ctr"/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Молвишь – не воротишь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6000" y="4191000"/>
            <a:ext cx="2098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Sixth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Proverb Pantomime: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0649" y="1371600"/>
            <a:ext cx="228940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286000"/>
            <a:ext cx="8915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/>
              <a:t>Knowledge is a power</a:t>
            </a:r>
          </a:p>
          <a:p>
            <a:pPr algn="ctr"/>
            <a:r>
              <a:rPr lang="ru-RU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Знания - сила</a:t>
            </a:r>
            <a:endParaRPr lang="ru-RU" sz="36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81200" y="4648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is money </a:t>
            </a:r>
            <a:r>
              <a:rPr lang="ru-RU" sz="36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– деньги</a:t>
            </a:r>
            <a:endParaRPr lang="ru-RU" sz="3600" b="1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1200" y="3886200"/>
            <a:ext cx="19062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zwalls.ru-14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D:\f02798649b1b20c2ffcd50600d64c43a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6B367C"/>
              </a:clrFrom>
              <a:clrTo>
                <a:srgbClr val="6B367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16957">
            <a:off x="1244172" y="658839"/>
            <a:ext cx="5414121" cy="5090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228600"/>
            <a:ext cx="5769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First Level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2600" y="1066800"/>
            <a:ext cx="56460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Find the ending to the proverbs: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62000" y="1752600"/>
          <a:ext cx="7467600" cy="4769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1. East or West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a. than one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2. Like father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b. with eating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3. A friend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in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need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c. keeps the doctor away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4. Two heads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are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better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d. home is best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5. An apple a day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e. like son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6. The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appetite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comes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f. is a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friend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indeed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1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7. Better late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/>
                          <a:ea typeface="宋体"/>
                          <a:cs typeface="Arial"/>
                        </a:rPr>
                        <a:t>g. than never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 rot="16200000" flipH="1">
            <a:off x="2895600" y="2209800"/>
            <a:ext cx="2133600" cy="1828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2743200" y="2819400"/>
            <a:ext cx="2286000" cy="1981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971800" y="3733800"/>
            <a:ext cx="21336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3581400" y="2514600"/>
            <a:ext cx="22098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505200" y="3581400"/>
            <a:ext cx="26670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3695700" y="2705100"/>
            <a:ext cx="2895600" cy="2819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895600" y="62484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7200" y="1447800"/>
            <a:ext cx="2767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Better late than …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2133600"/>
            <a:ext cx="3593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East or West — … is best.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" y="2667000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Every … likes its own nest.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3276600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First think, then …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3962400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Forbidden … is sweet.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4495800"/>
            <a:ext cx="4297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Everything is … in its season.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76800" y="1447800"/>
            <a:ext cx="308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Better late than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never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00600" y="2057400"/>
            <a:ext cx="3995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East or West —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is best.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00600" y="26670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Every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bird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likes its own nest.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6800" y="3276600"/>
            <a:ext cx="3238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First think, then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speak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6800" y="3962400"/>
            <a:ext cx="3398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Forbidden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fruit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is sweet.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46029" y="4495800"/>
            <a:ext cx="4297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Everything is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good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in its season.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52600" y="0"/>
            <a:ext cx="6622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Second Level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90800" y="914400"/>
            <a:ext cx="40486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Complete the proverbs: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4800" y="5410200"/>
            <a:ext cx="4297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trouble troubles, till troubles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trouble you.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46029" y="5410200"/>
            <a:ext cx="4297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trouble troubles, till troubles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trouble you.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7316" y="152400"/>
            <a:ext cx="59683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Third Level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Cooking Test</a:t>
            </a:r>
            <a:endParaRPr lang="ru-RU" sz="5400" b="1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9812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Choose the Russian equivalent: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764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3400" y="2667000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2667001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smtClean="0"/>
              <a:t>You can’t make an </a:t>
            </a:r>
            <a:r>
              <a:rPr lang="en-US" b="1" dirty="0" err="1" smtClean="0"/>
              <a:t>omelette</a:t>
            </a:r>
            <a:r>
              <a:rPr lang="en-US" b="1" dirty="0" smtClean="0"/>
              <a:t> without breaking eggs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Не разбив яйцо, не сделаешь омлет.</a:t>
            </a:r>
          </a:p>
          <a:p>
            <a:pPr marL="342900" indent="-342900"/>
            <a:r>
              <a:rPr lang="en-US" dirty="0" smtClean="0"/>
              <a:t>b. </a:t>
            </a:r>
            <a:r>
              <a:rPr lang="ru-RU" dirty="0" smtClean="0"/>
              <a:t>Без труда не выловишь и рыбку из пруда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Омлет без яиц не сделать.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38862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2. </a:t>
            </a:r>
            <a:r>
              <a:rPr lang="en-US" b="1" dirty="0" smtClean="0"/>
              <a:t>If you can’t stand the heat get out of the kitchen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Не можешь, не делай.</a:t>
            </a:r>
          </a:p>
          <a:p>
            <a:pPr marL="342900" indent="-342900"/>
            <a:r>
              <a:rPr lang="en-US" dirty="0" smtClean="0"/>
              <a:t>b. </a:t>
            </a:r>
            <a:r>
              <a:rPr lang="ru-RU" dirty="0" smtClean="0"/>
              <a:t> Нельзя усидеть на двух стульях.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Взялся за гуж – не говори, что не дюж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51816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3. </a:t>
            </a:r>
            <a:r>
              <a:rPr lang="en-US" b="1" dirty="0" smtClean="0"/>
              <a:t>Every cook praises his own broth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Всяк кулик свое болото хвалит.</a:t>
            </a:r>
          </a:p>
          <a:p>
            <a:pPr marL="342900" indent="-342900"/>
            <a:r>
              <a:rPr lang="en-US" dirty="0" smtClean="0"/>
              <a:t>b. </a:t>
            </a:r>
            <a:r>
              <a:rPr lang="ru-RU" dirty="0" smtClean="0"/>
              <a:t>Каждый повар свой торт хвалит.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 Чтобы узнать какой </a:t>
            </a:r>
            <a:r>
              <a:rPr lang="ru-RU" dirty="0" err="1" smtClean="0"/>
              <a:t>пуддинг</a:t>
            </a:r>
            <a:r>
              <a:rPr lang="ru-RU" dirty="0" smtClean="0"/>
              <a:t>, попробуй его.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34200" y="28194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34200" y="38862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10400" y="53340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1" grpId="0" build="p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7316" y="152400"/>
            <a:ext cx="5968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Third Level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9906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Choose the Russian equivalent: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6764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 </a:t>
            </a:r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791200" y="1828800"/>
            <a:ext cx="16696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16764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4. </a:t>
            </a:r>
            <a:r>
              <a:rPr lang="en-US" b="1" dirty="0" smtClean="0"/>
              <a:t>Honey is sweet, but the bee stings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 Весь из меда и сахара.</a:t>
            </a:r>
          </a:p>
          <a:p>
            <a:pPr marL="342900" indent="-342900"/>
            <a:r>
              <a:rPr lang="en-US" dirty="0" smtClean="0"/>
              <a:t>b. </a:t>
            </a:r>
            <a:r>
              <a:rPr lang="ru-RU" dirty="0" smtClean="0"/>
              <a:t>И хочется, и колется.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Мед сладок, а пчелы злые.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28956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5. </a:t>
            </a:r>
            <a:r>
              <a:rPr lang="en-US" b="1" dirty="0" smtClean="0"/>
              <a:t>Out of the frying- pan into the fire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Из огня да в полымя.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Не все хлеба из одной печи.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Без кастрюли нет кухни.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41148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6. </a:t>
            </a:r>
            <a:r>
              <a:rPr lang="en-US" b="1" dirty="0" smtClean="0"/>
              <a:t>Praise is not pudding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Из спасибо шубу не сошьешь.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Спасибо – это слишком много.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Каждый кулик свое болото хвалит.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53340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7.</a:t>
            </a:r>
            <a:r>
              <a:rPr lang="en-US" dirty="0" smtClean="0"/>
              <a:t> </a:t>
            </a:r>
            <a:r>
              <a:rPr lang="en-US" b="1" dirty="0" smtClean="0"/>
              <a:t>Half a loaf is better than no bread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Полбуханки лучше, чем ничего.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Хлеб всему голова.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Лучше синица в руках, чем журавель в небе.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17526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30480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72200" y="41148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72200" y="5486400"/>
            <a:ext cx="1136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7317" y="152400"/>
            <a:ext cx="5968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Third Level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9906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Choose the Russian equivalent: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6764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8.</a:t>
            </a:r>
            <a:r>
              <a:rPr lang="en-US" dirty="0" smtClean="0"/>
              <a:t> </a:t>
            </a:r>
            <a:r>
              <a:rPr lang="en-US" b="1" dirty="0" smtClean="0"/>
              <a:t>Don’t try to teach your Grandma to suck eggs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Ученье свет, а не ученье – тьма.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Не учи ученого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Знания – сила.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32004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9.</a:t>
            </a:r>
            <a:r>
              <a:rPr lang="en-US" dirty="0" smtClean="0"/>
              <a:t> </a:t>
            </a:r>
            <a:r>
              <a:rPr lang="en-US" b="1" dirty="0" smtClean="0"/>
              <a:t>Bread is the staff of life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Половина – лучше, чем ничего.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Хлеб всему голова.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Хлеб да соль.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46482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/>
              <a:t>10.</a:t>
            </a:r>
            <a:r>
              <a:rPr lang="en-US" dirty="0" smtClean="0"/>
              <a:t> </a:t>
            </a:r>
            <a:r>
              <a:rPr lang="en-US" b="1" dirty="0" smtClean="0"/>
              <a:t>The apple never falls far from the tree</a:t>
            </a:r>
            <a:r>
              <a:rPr lang="en-US" dirty="0" smtClean="0"/>
              <a:t>.</a:t>
            </a:r>
            <a:endParaRPr lang="ru-RU" dirty="0" smtClean="0"/>
          </a:p>
          <a:p>
            <a:pPr marL="342900" indent="-342900"/>
            <a:r>
              <a:rPr lang="en-US" dirty="0" smtClean="0"/>
              <a:t>a</a:t>
            </a:r>
            <a:r>
              <a:rPr lang="ru-RU" dirty="0" smtClean="0"/>
              <a:t>. Яблоко в день, и доктор не нужен.</a:t>
            </a:r>
          </a:p>
          <a:p>
            <a:pPr marL="342900" indent="-342900"/>
            <a:r>
              <a:rPr lang="en-US" dirty="0" smtClean="0"/>
              <a:t>b.</a:t>
            </a:r>
            <a:r>
              <a:rPr lang="ru-RU" dirty="0" smtClean="0"/>
              <a:t> Яблоко от яблони недалеко падает.</a:t>
            </a:r>
            <a:endParaRPr lang="en-US" dirty="0" smtClean="0"/>
          </a:p>
          <a:p>
            <a:pPr marL="342900" indent="-342900"/>
            <a:r>
              <a:rPr lang="en-US" dirty="0" smtClean="0"/>
              <a:t>c.</a:t>
            </a:r>
            <a:r>
              <a:rPr lang="ru-RU" dirty="0" smtClean="0"/>
              <a:t> Своя рубашка ближе к телу.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72200" y="1905000"/>
            <a:ext cx="99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3352800"/>
            <a:ext cx="1041026" cy="946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48400" y="4953000"/>
            <a:ext cx="1020141" cy="91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10" grpId="0" build="p"/>
      <p:bldP spid="11" grpId="0" build="p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2286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Fourth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Proverb Codes: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1295400"/>
            <a:ext cx="2057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1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7600" y="3505200"/>
            <a:ext cx="2057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Team 2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19812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apple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keeps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doctor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away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Яблоко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день – доктор не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нужен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42672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friend in need is a friend indeed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познается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беде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Fifth 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Guess the proverb: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Администратор\Рабочий стол\Неделя АЯ 2014-2015\2AHSPhCA8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2666999" cy="3587891"/>
          </a:xfrm>
          <a:prstGeom prst="rect">
            <a:avLst/>
          </a:prstGeom>
          <a:noFill/>
        </p:spPr>
      </p:pic>
      <p:pic>
        <p:nvPicPr>
          <p:cNvPr id="10" name="Picture 3" descr="C:\Documents and Settings\Администратор\Рабочий стол\Неделя АЯ 2014-2015\4f1b5be97ec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524000"/>
            <a:ext cx="5257800" cy="351680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90800" y="5105400"/>
            <a:ext cx="4191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A sound mind in a sound body</a:t>
            </a:r>
            <a:endParaRPr lang="ru-RU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52400"/>
            <a:ext cx="7238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Fifth Level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53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Guess the proverb: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5105400"/>
            <a:ext cx="419100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East or West – home is best</a:t>
            </a:r>
            <a:endParaRPr lang="ru-RU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Picture 2" descr="C:\Documents and Settings\Администратор\Рабочий стол\Неделя АЯ 2014-2015\8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3810000" cy="2857500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истратор\Рабочий стол\Неделя АЯ 2014-2015\poslovicy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76400"/>
            <a:ext cx="3200400" cy="2593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290</TotalTime>
  <Words>752</Words>
  <Application>Microsoft Office PowerPoint</Application>
  <PresentationFormat>Экран (4:3)</PresentationFormat>
  <Paragraphs>135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30</cp:revision>
  <dcterms:modified xsi:type="dcterms:W3CDTF">2018-01-13T10:02:18Z</dcterms:modified>
</cp:coreProperties>
</file>