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590" autoAdjust="0"/>
  </p:normalViewPr>
  <p:slideViewPr>
    <p:cSldViewPr>
      <p:cViewPr varScale="1">
        <p:scale>
          <a:sx n="71" d="100"/>
          <a:sy n="71" d="100"/>
        </p:scale>
        <p:origin x="-133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4D68C-5C8F-41AF-8A6E-A1E82F06EA6E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8F6A-D695-4DFA-B01F-52BA13F5C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4D68C-5C8F-41AF-8A6E-A1E82F06EA6E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8F6A-D695-4DFA-B01F-52BA13F5C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4D68C-5C8F-41AF-8A6E-A1E82F06EA6E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8F6A-D695-4DFA-B01F-52BA13F5C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4D68C-5C8F-41AF-8A6E-A1E82F06EA6E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8F6A-D695-4DFA-B01F-52BA13F5C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4D68C-5C8F-41AF-8A6E-A1E82F06EA6E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8F6A-D695-4DFA-B01F-52BA13F5C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4D68C-5C8F-41AF-8A6E-A1E82F06EA6E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8F6A-D695-4DFA-B01F-52BA13F5C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4D68C-5C8F-41AF-8A6E-A1E82F06EA6E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8F6A-D695-4DFA-B01F-52BA13F5C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4D68C-5C8F-41AF-8A6E-A1E82F06EA6E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8F6A-D695-4DFA-B01F-52BA13F5C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4D68C-5C8F-41AF-8A6E-A1E82F06EA6E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8F6A-D695-4DFA-B01F-52BA13F5C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4D68C-5C8F-41AF-8A6E-A1E82F06EA6E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8F6A-D695-4DFA-B01F-52BA13F5C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4D68C-5C8F-41AF-8A6E-A1E82F06EA6E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8F6A-D695-4DFA-B01F-52BA13F5C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4D68C-5C8F-41AF-8A6E-A1E82F06EA6E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8F6A-D695-4DFA-B01F-52BA13F5C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jpeg"/><Relationship Id="rId5" Type="http://schemas.openxmlformats.org/officeDocument/2006/relationships/image" Target="../media/image14.emf"/><Relationship Id="rId4" Type="http://schemas.openxmlformats.org/officeDocument/2006/relationships/package" Target="../embeddings/_________Microsoft_Word5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8.jpeg"/><Relationship Id="rId5" Type="http://schemas.openxmlformats.org/officeDocument/2006/relationships/image" Target="../media/image15.emf"/><Relationship Id="rId4" Type="http://schemas.openxmlformats.org/officeDocument/2006/relationships/package" Target="../embeddings/_________Microsoft_Word6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8.jpeg"/><Relationship Id="rId5" Type="http://schemas.openxmlformats.org/officeDocument/2006/relationships/image" Target="../media/image16.emf"/><Relationship Id="rId4" Type="http://schemas.openxmlformats.org/officeDocument/2006/relationships/package" Target="../embeddings/_________Microsoft_Word7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8.jpeg"/><Relationship Id="rId5" Type="http://schemas.openxmlformats.org/officeDocument/2006/relationships/image" Target="../media/image17.emf"/><Relationship Id="rId4" Type="http://schemas.openxmlformats.org/officeDocument/2006/relationships/package" Target="../embeddings/_________Microsoft_Word8.docx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5" Type="http://schemas.openxmlformats.org/officeDocument/2006/relationships/image" Target="../media/image10.emf"/><Relationship Id="rId4" Type="http://schemas.openxmlformats.org/officeDocument/2006/relationships/package" Target="../embeddings/_________Microsoft_Word1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jpeg"/><Relationship Id="rId5" Type="http://schemas.openxmlformats.org/officeDocument/2006/relationships/image" Target="../media/image11.emf"/><Relationship Id="rId4" Type="http://schemas.openxmlformats.org/officeDocument/2006/relationships/package" Target="../embeddings/_________Microsoft_Word2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jpeg"/><Relationship Id="rId5" Type="http://schemas.openxmlformats.org/officeDocument/2006/relationships/image" Target="../media/image12.emf"/><Relationship Id="rId4" Type="http://schemas.openxmlformats.org/officeDocument/2006/relationships/package" Target="../embeddings/_________Microsoft_Word3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jpeg"/><Relationship Id="rId5" Type="http://schemas.openxmlformats.org/officeDocument/2006/relationships/image" Target="../media/image13.emf"/><Relationship Id="rId4" Type="http://schemas.openxmlformats.org/officeDocument/2006/relationships/package" Target="../embeddings/_________Microsoft_Word4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99793" y="2708920"/>
            <a:ext cx="417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63688" y="1885474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C000"/>
                </a:solidFill>
                <a:latin typeface="Arial Black" pitchFamily="34" charset="0"/>
              </a:rPr>
              <a:t>Путешествие в деревню «</a:t>
            </a:r>
            <a:r>
              <a:rPr lang="ru-RU" sz="3600" dirty="0" err="1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C000"/>
                </a:solidFill>
                <a:latin typeface="Arial Black" pitchFamily="34" charset="0"/>
              </a:rPr>
              <a:t>Ложкино</a:t>
            </a:r>
            <a:r>
              <a:rPr lang="ru-RU" sz="3600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C000"/>
                </a:solidFill>
                <a:latin typeface="Arial Black" pitchFamily="34" charset="0"/>
              </a:rPr>
              <a:t>»</a:t>
            </a:r>
            <a:endParaRPr lang="ru-RU" sz="36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FFC000"/>
              </a:solidFill>
              <a:latin typeface="Arial Black" pitchFamily="34" charset="0"/>
            </a:endParaRPr>
          </a:p>
        </p:txBody>
      </p:sp>
      <p:pic>
        <p:nvPicPr>
          <p:cNvPr id="8" name="Picture 3" descr="C:\Users\user\Desktop\russkie-derevyannye-lozhk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284984"/>
            <a:ext cx="525658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10666" y="5291916"/>
            <a:ext cx="1600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Зубанова Е.А.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57142704"/>
      </p:ext>
    </p:extLst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000100" y="0"/>
          <a:ext cx="642942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Документ" r:id="rId4" imgW="6095081" imgH="9266756" progId="Word.Document.12">
                  <p:embed/>
                </p:oleObj>
              </mc:Choice>
              <mc:Fallback>
                <p:oleObj name="Документ" r:id="rId4" imgW="6095081" imgH="926675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00" y="0"/>
                        <a:ext cx="6429421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286380" y="3929066"/>
            <a:ext cx="142876" cy="92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" descr="C:\Documents and Settings\Admin\Рабочий стол\робот\1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3214686"/>
            <a:ext cx="1643074" cy="31809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142976" y="0"/>
          <a:ext cx="6515128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Документ" r:id="rId4" imgW="6095081" imgH="8554622" progId="Word.Document.12">
                  <p:embed/>
                </p:oleObj>
              </mc:Choice>
              <mc:Fallback>
                <p:oleObj name="Документ" r:id="rId4" imgW="6095081" imgH="855462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0"/>
                        <a:ext cx="6515128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500694" y="4214818"/>
            <a:ext cx="214314" cy="92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" descr="C:\Documents and Settings\Admin\Рабочий стол\робот\1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3357562"/>
            <a:ext cx="1643074" cy="31809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000100" y="0"/>
          <a:ext cx="7000924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Документ" r:id="rId4" imgW="6095081" imgH="9148488" progId="Word.Document.12">
                  <p:embed/>
                </p:oleObj>
              </mc:Choice>
              <mc:Fallback>
                <p:oleObj name="Документ" r:id="rId4" imgW="6095081" imgH="914848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00" y="0"/>
                        <a:ext cx="7000924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643570" y="4357694"/>
            <a:ext cx="357190" cy="92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" descr="C:\Documents and Settings\Admin\Рабочий стол\робот\1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3286124"/>
            <a:ext cx="1643074" cy="31809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214414" y="-285776"/>
          <a:ext cx="678661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Документ" r:id="rId4" imgW="6095081" imgH="8173856" progId="Word.Document.12">
                  <p:embed/>
                </p:oleObj>
              </mc:Choice>
              <mc:Fallback>
                <p:oleObj name="Документ" r:id="rId4" imgW="6095081" imgH="817385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-285776"/>
                        <a:ext cx="678661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715008" y="5143512"/>
            <a:ext cx="357190" cy="100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" descr="C:\Documents and Settings\Admin\Рабочий стол\робот\1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3786190"/>
            <a:ext cx="1384775" cy="26809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Admin\Рабочий стол\робот\1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285728"/>
            <a:ext cx="3242163" cy="627682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29058" y="571480"/>
            <a:ext cx="45720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Спасибо!</a:t>
            </a:r>
          </a:p>
          <a:p>
            <a:pPr algn="ctr"/>
            <a:endParaRPr lang="ru-RU" sz="6000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60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6000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43372" y="2571744"/>
            <a:ext cx="37862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Narrow" pitchFamily="34" charset="0"/>
              </a:rPr>
              <a:t>Здоровья и успехов вам, друзья!</a:t>
            </a:r>
            <a:endParaRPr lang="ru-RU" sz="32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4214818"/>
            <a:ext cx="2428860" cy="2357430"/>
          </a:xfrm>
          <a:prstGeom prst="rect">
            <a:avLst/>
          </a:prstGeom>
          <a:ln cmpd="thickThin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5" name="Рисунок 4" descr="1244147595_der_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46" y="500042"/>
            <a:ext cx="2928642" cy="2571767"/>
          </a:xfrm>
          <a:prstGeom prst="rect">
            <a:avLst/>
          </a:prstGeom>
          <a:ln cmpd="thickThin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6" name="Рисунок 5" descr="8c9637a729f8851154261cdb4265671d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34" y="285728"/>
            <a:ext cx="2344936" cy="2408752"/>
          </a:xfrm>
          <a:prstGeom prst="rect">
            <a:avLst/>
          </a:prstGeom>
          <a:ln cmpd="thickThin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17" name="Стрелка вправо 16"/>
          <p:cNvSpPr/>
          <p:nvPr/>
        </p:nvSpPr>
        <p:spPr>
          <a:xfrm>
            <a:off x="3143240" y="5572140"/>
            <a:ext cx="3000396" cy="1000132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верх 17"/>
          <p:cNvSpPr/>
          <p:nvPr/>
        </p:nvSpPr>
        <p:spPr>
          <a:xfrm>
            <a:off x="7358082" y="3786190"/>
            <a:ext cx="1071570" cy="2357454"/>
          </a:xfrm>
          <a:prstGeom prst="up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лево 18"/>
          <p:cNvSpPr/>
          <p:nvPr/>
        </p:nvSpPr>
        <p:spPr>
          <a:xfrm>
            <a:off x="3143240" y="1142984"/>
            <a:ext cx="2428892" cy="1143008"/>
          </a:xfrm>
          <a:prstGeom prst="lef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6" descr="sm_filefxkMa40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7FDBD"/>
              </a:clrFrom>
              <a:clrTo>
                <a:srgbClr val="F7FDB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3214686"/>
            <a:ext cx="2334057" cy="2143140"/>
          </a:xfrm>
          <a:prstGeom prst="rect">
            <a:avLst/>
          </a:prstGeom>
          <a:noFill/>
        </p:spPr>
      </p:pic>
      <p:pic>
        <p:nvPicPr>
          <p:cNvPr id="21505" name="Picture 1" descr="C:\Documents and Settings\Admin\Рабочий стол\робот\11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2285992"/>
            <a:ext cx="1643074" cy="31809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8447"/>
            <a:ext cx="9144000" cy="6906447"/>
          </a:xfrm>
          <a:prstGeom prst="rect">
            <a:avLst/>
          </a:prstGeom>
        </p:spPr>
      </p:pic>
      <p:pic>
        <p:nvPicPr>
          <p:cNvPr id="3" name="Picture 26" descr="sm_filefxkMa40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DBD"/>
              </a:clrFrom>
              <a:clrTo>
                <a:srgbClr val="F7FDB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0"/>
            <a:ext cx="2118308" cy="1945038"/>
          </a:xfrm>
          <a:prstGeom prst="rect">
            <a:avLst/>
          </a:prstGeom>
          <a:noFill/>
        </p:spPr>
      </p:pic>
      <p:pic>
        <p:nvPicPr>
          <p:cNvPr id="5" name="Picture 1" descr="C:\Documents and Settings\Admin\Рабочий стол\робот\1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3500438"/>
            <a:ext cx="1643074" cy="31809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44147595_der_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6" descr="sm_filefxkMa40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DBD"/>
              </a:clrFrom>
              <a:clrTo>
                <a:srgbClr val="F7FDB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0"/>
            <a:ext cx="2022849" cy="1857388"/>
          </a:xfrm>
          <a:prstGeom prst="rect">
            <a:avLst/>
          </a:prstGeom>
          <a:noFill/>
        </p:spPr>
      </p:pic>
      <p:pic>
        <p:nvPicPr>
          <p:cNvPr id="5" name="Picture 1" descr="C:\Documents and Settings\Admin\Рабочий стол\робот\1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391390"/>
            <a:ext cx="1274076" cy="24666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c9637a729f8851154261cdb4265671d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0"/>
            <a:ext cx="9358346" cy="6858000"/>
          </a:xfrm>
          <a:prstGeom prst="rect">
            <a:avLst/>
          </a:prstGeom>
        </p:spPr>
      </p:pic>
      <p:pic>
        <p:nvPicPr>
          <p:cNvPr id="3" name="Picture 26" descr="sm_filefxkMa40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DBD"/>
              </a:clrFrom>
              <a:clrTo>
                <a:srgbClr val="F7FDB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11859" cy="2214578"/>
          </a:xfrm>
          <a:prstGeom prst="rect">
            <a:avLst/>
          </a:prstGeom>
          <a:noFill/>
        </p:spPr>
      </p:pic>
      <p:pic>
        <p:nvPicPr>
          <p:cNvPr id="5" name="Picture 1" descr="C:\Documents and Settings\Admin\Рабочий стол\робот\1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1428736"/>
            <a:ext cx="2643206" cy="511724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857224" y="0"/>
          <a:ext cx="6929485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Документ" r:id="rId4" imgW="6233619" imgH="9096710" progId="Word.Document.12">
                  <p:embed/>
                </p:oleObj>
              </mc:Choice>
              <mc:Fallback>
                <p:oleObj name="Документ" r:id="rId4" imgW="6233619" imgH="909671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6929485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214942" y="4071942"/>
            <a:ext cx="357190" cy="85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" descr="C:\Documents and Settings\Admin\Рабочий стол\робот\1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3429000"/>
            <a:ext cx="1643074" cy="31809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28596" y="0"/>
          <a:ext cx="8001056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Документ" r:id="rId4" imgW="6095081" imgH="7368694" progId="Word.Document.12">
                  <p:embed/>
                </p:oleObj>
              </mc:Choice>
              <mc:Fallback>
                <p:oleObj name="Документ" r:id="rId4" imgW="6095081" imgH="736869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0"/>
                        <a:ext cx="8001056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715008" y="4929198"/>
            <a:ext cx="285752" cy="1143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" descr="C:\Documents and Settings\Admin\Рабочий стол\робот\1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3429000"/>
            <a:ext cx="1643074" cy="31809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857224" y="0"/>
          <a:ext cx="778674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Документ" r:id="rId4" imgW="6095081" imgH="7583596" progId="Word.Document.12">
                  <p:embed/>
                </p:oleObj>
              </mc:Choice>
              <mc:Fallback>
                <p:oleObj name="Документ" r:id="rId4" imgW="6095081" imgH="75835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7786742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072198" y="4429132"/>
            <a:ext cx="214314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" descr="C:\Documents and Settings\Admin\Рабочий стол\робот\1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3500438"/>
            <a:ext cx="1643074" cy="31809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357290" y="0"/>
          <a:ext cx="6429419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Документ" r:id="rId4" imgW="6095081" imgH="7907391" progId="Word.Document.12">
                  <p:embed/>
                </p:oleObj>
              </mc:Choice>
              <mc:Fallback>
                <p:oleObj name="Документ" r:id="rId4" imgW="6095081" imgH="790739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0"/>
                        <a:ext cx="6429419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643570" y="4786322"/>
            <a:ext cx="214314" cy="100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" descr="C:\Documents and Settings\Admin\Рабочий стол\робот\1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3643314"/>
            <a:ext cx="1532375" cy="29666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19</Words>
  <Application>Microsoft Office PowerPoint</Application>
  <PresentationFormat>Экран (4:3)</PresentationFormat>
  <Paragraphs>6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Victor</dc:creator>
  <cp:lastModifiedBy>user</cp:lastModifiedBy>
  <cp:revision>8</cp:revision>
  <dcterms:created xsi:type="dcterms:W3CDTF">2011-02-07T07:51:02Z</dcterms:created>
  <dcterms:modified xsi:type="dcterms:W3CDTF">2018-04-13T13:44:35Z</dcterms:modified>
</cp:coreProperties>
</file>