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9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18 июня - перенесение мощей благоверного великого князя Игоря Черниговского  и Киевског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5331"/>
            <a:ext cx="2304256" cy="302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89" y="260648"/>
            <a:ext cx="4111932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2674386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511605"/>
            <a:ext cx="2827524" cy="3013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8304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980728"/>
            <a:ext cx="4581128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314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0111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2828836"/>
            <a:ext cx="7488832" cy="9233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1. Кто такой Нестор?</a:t>
            </a:r>
          </a:p>
          <a:p>
            <a:r>
              <a:rPr lang="ru-RU" dirty="0"/>
              <a:t>2. В каком веке была написана летопись?</a:t>
            </a:r>
          </a:p>
          <a:p>
            <a:r>
              <a:rPr lang="ru-RU" dirty="0"/>
              <a:t>3. Какие жанры древнерусской литературы включает себя летопись?</a:t>
            </a:r>
          </a:p>
        </p:txBody>
      </p:sp>
    </p:spTree>
    <p:extLst>
      <p:ext uri="{BB962C8B-B14F-4D97-AF65-F5344CB8AC3E}">
        <p14:creationId xmlns:p14="http://schemas.microsoft.com/office/powerpoint/2010/main" val="3135046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39952" y="4797152"/>
            <a:ext cx="4572000" cy="203132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ru-RU" dirty="0">
                <a:latin typeface="Monotype Corsiva" panose="03010101010201010101" pitchFamily="66" charset="0"/>
              </a:rPr>
              <a:t>1. </a:t>
            </a:r>
            <a:r>
              <a:rPr lang="ru-RU" dirty="0" err="1">
                <a:latin typeface="Monotype Corsiva" panose="03010101010201010101" pitchFamily="66" charset="0"/>
              </a:rPr>
              <a:t>Акрослово</a:t>
            </a:r>
            <a:endParaRPr lang="ru-RU" dirty="0">
              <a:latin typeface="Monotype Corsiva" panose="03010101010201010101" pitchFamily="66" charset="0"/>
            </a:endParaRPr>
          </a:p>
          <a:p>
            <a:r>
              <a:rPr lang="ru-RU" dirty="0">
                <a:latin typeface="Monotype Corsiva" panose="03010101010201010101" pitchFamily="66" charset="0"/>
              </a:rPr>
              <a:t>Дайте характеристику Ольге:</a:t>
            </a:r>
          </a:p>
          <a:p>
            <a:r>
              <a:rPr lang="ru-RU" dirty="0">
                <a:latin typeface="Monotype Corsiva" panose="03010101010201010101" pitchFamily="66" charset="0"/>
              </a:rPr>
              <a:t>О –</a:t>
            </a:r>
          </a:p>
          <a:p>
            <a:r>
              <a:rPr lang="ru-RU" dirty="0">
                <a:latin typeface="Monotype Corsiva" panose="03010101010201010101" pitchFamily="66" charset="0"/>
              </a:rPr>
              <a:t>Л – </a:t>
            </a:r>
          </a:p>
          <a:p>
            <a:r>
              <a:rPr lang="ru-RU" dirty="0">
                <a:latin typeface="Monotype Corsiva" panose="03010101010201010101" pitchFamily="66" charset="0"/>
              </a:rPr>
              <a:t>Ь</a:t>
            </a:r>
            <a:r>
              <a:rPr lang="ru-RU" dirty="0" smtClean="0">
                <a:latin typeface="Monotype Corsiva" panose="03010101010201010101" pitchFamily="66" charset="0"/>
              </a:rPr>
              <a:t> </a:t>
            </a:r>
            <a:r>
              <a:rPr lang="ru-RU" dirty="0">
                <a:latin typeface="Monotype Corsiva" panose="03010101010201010101" pitchFamily="66" charset="0"/>
              </a:rPr>
              <a:t>– -</a:t>
            </a:r>
          </a:p>
          <a:p>
            <a:r>
              <a:rPr lang="ru-RU" dirty="0">
                <a:latin typeface="Monotype Corsiva" panose="03010101010201010101" pitchFamily="66" charset="0"/>
              </a:rPr>
              <a:t>Г – </a:t>
            </a:r>
          </a:p>
          <a:p>
            <a:r>
              <a:rPr lang="ru-RU" dirty="0">
                <a:latin typeface="Monotype Corsiva" panose="03010101010201010101" pitchFamily="66" charset="0"/>
              </a:rPr>
              <a:t>А – </a:t>
            </a:r>
          </a:p>
        </p:txBody>
      </p:sp>
    </p:spTree>
    <p:extLst>
      <p:ext uri="{BB962C8B-B14F-4D97-AF65-F5344CB8AC3E}">
        <p14:creationId xmlns:p14="http://schemas.microsoft.com/office/powerpoint/2010/main" val="3186679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293096"/>
            <a:ext cx="5742384" cy="147732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>
                <a:latin typeface="Monotype Corsiva" panose="03010101010201010101" pitchFamily="66" charset="0"/>
              </a:rPr>
              <a:t>Домашнее задание (по группам)</a:t>
            </a:r>
          </a:p>
          <a:p>
            <a:r>
              <a:rPr lang="ru-RU" dirty="0">
                <a:latin typeface="Monotype Corsiva" panose="03010101010201010101" pitchFamily="66" charset="0"/>
              </a:rPr>
              <a:t>1. составить план отрывка «Убиение Игоря древлянами»;</a:t>
            </a:r>
          </a:p>
          <a:p>
            <a:r>
              <a:rPr lang="ru-RU" dirty="0">
                <a:latin typeface="Monotype Corsiva" panose="03010101010201010101" pitchFamily="66" charset="0"/>
              </a:rPr>
              <a:t>2. составить кроссворд по актуализированному и изученному материалу;</a:t>
            </a:r>
          </a:p>
          <a:p>
            <a:r>
              <a:rPr lang="ru-RU" dirty="0">
                <a:latin typeface="Monotype Corsiva" panose="03010101010201010101" pitchFamily="66" charset="0"/>
              </a:rPr>
              <a:t>3. составить перечень вопросов по пройденному материалу.</a:t>
            </a:r>
          </a:p>
        </p:txBody>
      </p:sp>
    </p:spTree>
    <p:extLst>
      <p:ext uri="{BB962C8B-B14F-4D97-AF65-F5344CB8AC3E}">
        <p14:creationId xmlns:p14="http://schemas.microsoft.com/office/powerpoint/2010/main" val="21721299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78</Words>
  <Application>Microsoft Office PowerPoint</Application>
  <PresentationFormat>Экран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Владислав</dc:creator>
  <cp:lastModifiedBy>Владислав</cp:lastModifiedBy>
  <cp:revision>5</cp:revision>
  <dcterms:created xsi:type="dcterms:W3CDTF">2023-10-19T16:12:08Z</dcterms:created>
  <dcterms:modified xsi:type="dcterms:W3CDTF">2023-10-19T17:06:14Z</dcterms:modified>
</cp:coreProperties>
</file>