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diagrams/colors11.xml" ContentType="application/vnd.openxmlformats-officedocument.drawingml.diagramColor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Override PartName="/ppt/diagrams/data11.xml" ContentType="application/vnd.openxmlformats-officedocument.drawingml.diagramData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colors8.xml" ContentType="application/vnd.openxmlformats-officedocument.drawingml.diagramColors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colors6.xml" ContentType="application/vnd.openxmlformats-officedocument.drawingml.diagramColors+xml"/>
  <Override PartName="/ppt/diagrams/quickStyle9.xml" ContentType="application/vnd.openxmlformats-officedocument.drawingml.diagramStyle+xml"/>
  <Override PartName="/ppt/diagrams/quickStyle11.xml" ContentType="application/vnd.openxmlformats-officedocument.drawingml.diagramStyl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colors4.xml" ContentType="application/vnd.openxmlformats-officedocument.drawingml.diagramColors+xml"/>
  <Override PartName="/ppt/diagrams/quickStyle7.xml" ContentType="application/vnd.openxmlformats-officedocument.drawingml.diagramStyle+xml"/>
  <Override PartName="/ppt/diagrams/layout11.xml" ContentType="application/vnd.openxmlformats-officedocument.drawingml.diagramLayout+xml"/>
  <Override PartName="/ppt/diagrams/drawing5.xml" ContentType="application/vnd.ms-office.drawingml.diagramDrawing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diagrams/colors12.xml" ContentType="application/vnd.openxmlformats-officedocument.drawingml.diagramColors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quickStyle3.xml" ContentType="application/vnd.openxmlformats-officedocument.drawingml.diagramStyle+xml"/>
  <Override PartName="/ppt/diagrams/colors10.xml" ContentType="application/vnd.openxmlformats-officedocument.drawingml.diagramColors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diagrams/data12.xml" ContentType="application/vnd.openxmlformats-officedocument.drawingml.diagramData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ppt/diagrams/data9.xml" ContentType="application/vnd.openxmlformats-officedocument.drawingml.diagramData+xml"/>
  <Override PartName="/ppt/diagrams/data10.xml" ContentType="application/vnd.openxmlformats-officedocument.drawingml.diagramData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Default Extension="gif" ContentType="image/gif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quickStyle12.xml" ContentType="application/vnd.openxmlformats-officedocument.drawingml.diagramStyle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  <Override PartName="/ppt/diagrams/drawing6.xml" ContentType="application/vnd.ms-office.drawingml.diagramDrawing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ppt/diagrams/layout12.xml" ContentType="application/vnd.openxmlformats-officedocument.drawingml.diagramLayout+xml"/>
  <Override PartName="/docProps/core.xml" ContentType="application/vnd.openxmlformats-package.core-properties+xml"/>
  <Override PartName="/ppt/diagrams/drawing4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84" r:id="rId3"/>
    <p:sldId id="275" r:id="rId4"/>
    <p:sldId id="258" r:id="rId5"/>
    <p:sldId id="261" r:id="rId6"/>
    <p:sldId id="277" r:id="rId7"/>
    <p:sldId id="262" r:id="rId8"/>
    <p:sldId id="287" r:id="rId9"/>
    <p:sldId id="281" r:id="rId10"/>
    <p:sldId id="285" r:id="rId11"/>
    <p:sldId id="286" r:id="rId12"/>
    <p:sldId id="279" r:id="rId13"/>
    <p:sldId id="264" r:id="rId14"/>
    <p:sldId id="263" r:id="rId15"/>
    <p:sldId id="266" r:id="rId16"/>
    <p:sldId id="288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EFED32D-56EC-45D1-B8C5-EBCC70A05697}" type="doc">
      <dgm:prSet loTypeId="urn:microsoft.com/office/officeart/2005/8/layout/orgChart1" loCatId="hierarchy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588237E-30C5-418A-9478-279479E8F9C3}">
      <dgm:prSet/>
      <dgm:spPr/>
      <dgm:t>
        <a:bodyPr/>
        <a:lstStyle/>
        <a:p>
          <a:pPr rtl="0"/>
          <a:r>
            <a:rPr lang="ru-RU" b="0" i="0" dirty="0" smtClean="0">
              <a:solidFill>
                <a:srgbClr val="FFC000"/>
              </a:solidFill>
            </a:rPr>
            <a:t>Тревожность — </a:t>
          </a:r>
        </a:p>
        <a:p>
          <a:pPr rtl="0"/>
          <a:r>
            <a:rPr lang="ru-RU" b="0" i="0" dirty="0" smtClean="0"/>
            <a:t>это склонность индивида к переживанию тревоги, характеризующаяся низким порогом возникновения реакции тревоги</a:t>
          </a:r>
          <a:endParaRPr lang="ru-RU" dirty="0"/>
        </a:p>
      </dgm:t>
    </dgm:pt>
    <dgm:pt modelId="{020FBF43-08AD-4E2C-BCC8-4AFC9AABC685}" type="parTrans" cxnId="{D3C9673C-2D7D-4EFF-BFB2-A0F103AA087D}">
      <dgm:prSet/>
      <dgm:spPr/>
      <dgm:t>
        <a:bodyPr/>
        <a:lstStyle/>
        <a:p>
          <a:endParaRPr lang="ru-RU"/>
        </a:p>
      </dgm:t>
    </dgm:pt>
    <dgm:pt modelId="{1BFA3161-8D9C-483A-A445-5E45AA91636E}" type="sibTrans" cxnId="{D3C9673C-2D7D-4EFF-BFB2-A0F103AA087D}">
      <dgm:prSet/>
      <dgm:spPr/>
      <dgm:t>
        <a:bodyPr/>
        <a:lstStyle/>
        <a:p>
          <a:endParaRPr lang="ru-RU"/>
        </a:p>
      </dgm:t>
    </dgm:pt>
    <dgm:pt modelId="{287885E6-04F3-4B93-A918-E753B2B82EAB}" type="asst">
      <dgm:prSet/>
      <dgm:spPr/>
      <dgm:t>
        <a:bodyPr/>
        <a:lstStyle/>
        <a:p>
          <a:pPr rtl="0"/>
          <a:r>
            <a:rPr lang="ru-RU" b="0" i="1" baseline="0" dirty="0" smtClean="0">
              <a:solidFill>
                <a:srgbClr val="FFC000"/>
              </a:solidFill>
              <a:latin typeface="Candara" pitchFamily="34" charset="0"/>
            </a:rPr>
            <a:t>Тревога</a:t>
          </a:r>
          <a:r>
            <a:rPr lang="ru-RU" b="0" i="0" baseline="0" dirty="0" smtClean="0">
              <a:solidFill>
                <a:srgbClr val="FFC000"/>
              </a:solidFill>
              <a:latin typeface="Candara" pitchFamily="34" charset="0"/>
            </a:rPr>
            <a:t> – </a:t>
          </a:r>
        </a:p>
        <a:p>
          <a:pPr rtl="0"/>
          <a:r>
            <a:rPr lang="ru-RU" b="0" i="0" baseline="0" dirty="0" smtClean="0">
              <a:latin typeface="Candara" pitchFamily="34" charset="0"/>
            </a:rPr>
            <a:t>биологически отрицательная эмоция, возникающая при общей оценке ситуации как неблагоприятной</a:t>
          </a:r>
          <a:endParaRPr lang="ru-RU" dirty="0"/>
        </a:p>
      </dgm:t>
    </dgm:pt>
    <dgm:pt modelId="{4293C793-41DF-46F6-AE7A-75B6EC588E16}" type="parTrans" cxnId="{7B099D5B-ED5C-480A-8447-874C06F13B45}">
      <dgm:prSet/>
      <dgm:spPr/>
      <dgm:t>
        <a:bodyPr/>
        <a:lstStyle/>
        <a:p>
          <a:endParaRPr lang="ru-RU"/>
        </a:p>
      </dgm:t>
    </dgm:pt>
    <dgm:pt modelId="{8A5D4943-3EAB-46B8-8ABF-0C5630FBEDEA}" type="sibTrans" cxnId="{7B099D5B-ED5C-480A-8447-874C06F13B45}">
      <dgm:prSet/>
      <dgm:spPr/>
      <dgm:t>
        <a:bodyPr/>
        <a:lstStyle/>
        <a:p>
          <a:endParaRPr lang="ru-RU"/>
        </a:p>
      </dgm:t>
    </dgm:pt>
    <dgm:pt modelId="{D34800AD-70E0-4674-9197-30FA495F4F89}">
      <dgm:prSet/>
      <dgm:spPr/>
      <dgm:t>
        <a:bodyPr/>
        <a:lstStyle/>
        <a:p>
          <a:pPr rtl="0"/>
          <a:r>
            <a:rPr lang="ru-RU" dirty="0" smtClean="0">
              <a:solidFill>
                <a:srgbClr val="FFC000"/>
              </a:solidFill>
              <a:latin typeface="Verdana" pitchFamily="34" charset="0"/>
            </a:rPr>
            <a:t>ситуативная тревожность </a:t>
          </a:r>
        </a:p>
        <a:p>
          <a:pPr rtl="0"/>
          <a:r>
            <a:rPr lang="ru-RU" dirty="0" smtClean="0">
              <a:latin typeface="Verdana" pitchFamily="34" charset="0"/>
            </a:rPr>
            <a:t>возникает в преддверии возможных неприятностей или жизненных осложнений</a:t>
          </a:r>
          <a:endParaRPr lang="ru-RU" dirty="0"/>
        </a:p>
      </dgm:t>
    </dgm:pt>
    <dgm:pt modelId="{6A431A76-C6AF-4A93-834D-A52C8DE4CD03}" type="parTrans" cxnId="{E28801DD-FB05-433E-8930-FC47CBA6882A}">
      <dgm:prSet/>
      <dgm:spPr/>
      <dgm:t>
        <a:bodyPr/>
        <a:lstStyle/>
        <a:p>
          <a:endParaRPr lang="ru-RU"/>
        </a:p>
      </dgm:t>
    </dgm:pt>
    <dgm:pt modelId="{D1FAEA8F-CB2B-41B2-B17C-BEDCD69D9A76}" type="sibTrans" cxnId="{E28801DD-FB05-433E-8930-FC47CBA6882A}">
      <dgm:prSet/>
      <dgm:spPr/>
      <dgm:t>
        <a:bodyPr/>
        <a:lstStyle/>
        <a:p>
          <a:endParaRPr lang="ru-RU"/>
        </a:p>
      </dgm:t>
    </dgm:pt>
    <dgm:pt modelId="{186E37F1-5C9B-4588-ABC6-B389144EC6F9}">
      <dgm:prSet/>
      <dgm:spPr/>
      <dgm:t>
        <a:bodyPr/>
        <a:lstStyle/>
        <a:p>
          <a:pPr rtl="0"/>
          <a:r>
            <a:rPr lang="ru-RU" dirty="0" smtClean="0">
              <a:solidFill>
                <a:srgbClr val="FFC000"/>
              </a:solidFill>
              <a:latin typeface="Verdana" pitchFamily="34" charset="0"/>
            </a:rPr>
            <a:t>личностная тревожность</a:t>
          </a:r>
        </a:p>
        <a:p>
          <a:pPr rtl="0"/>
          <a:r>
            <a:rPr lang="ru-RU" dirty="0" smtClean="0">
              <a:latin typeface="Verdana" pitchFamily="34" charset="0"/>
            </a:rPr>
            <a:t>является устойчивой характеристикой личности человека</a:t>
          </a:r>
          <a:endParaRPr lang="ru-RU" dirty="0"/>
        </a:p>
      </dgm:t>
    </dgm:pt>
    <dgm:pt modelId="{2FEE64A4-2C4F-499C-BF67-11D6B4689596}" type="parTrans" cxnId="{D1AC63DA-022A-4B25-80D1-65A59A61D2D3}">
      <dgm:prSet/>
      <dgm:spPr/>
      <dgm:t>
        <a:bodyPr/>
        <a:lstStyle/>
        <a:p>
          <a:endParaRPr lang="ru-RU"/>
        </a:p>
      </dgm:t>
    </dgm:pt>
    <dgm:pt modelId="{83423627-F78C-44F4-A0F8-14AC2B410427}" type="sibTrans" cxnId="{D1AC63DA-022A-4B25-80D1-65A59A61D2D3}">
      <dgm:prSet/>
      <dgm:spPr/>
      <dgm:t>
        <a:bodyPr/>
        <a:lstStyle/>
        <a:p>
          <a:endParaRPr lang="ru-RU"/>
        </a:p>
      </dgm:t>
    </dgm:pt>
    <dgm:pt modelId="{001900DD-141A-4564-B176-A18144FA5EBE}" type="pres">
      <dgm:prSet presAssocID="{CEFED32D-56EC-45D1-B8C5-EBCC70A05697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E15F128B-21F1-4E15-9DF1-D21E016E9CCC}" type="pres">
      <dgm:prSet presAssocID="{9588237E-30C5-418A-9478-279479E8F9C3}" presName="hierRoot1" presStyleCnt="0">
        <dgm:presLayoutVars>
          <dgm:hierBranch val="init"/>
        </dgm:presLayoutVars>
      </dgm:prSet>
      <dgm:spPr/>
    </dgm:pt>
    <dgm:pt modelId="{083D684F-9092-44AE-B0DA-3DB0AC60CEF5}" type="pres">
      <dgm:prSet presAssocID="{9588237E-30C5-418A-9478-279479E8F9C3}" presName="rootComposite1" presStyleCnt="0"/>
      <dgm:spPr/>
    </dgm:pt>
    <dgm:pt modelId="{6741310F-6142-43A4-A0B7-461604CC15C7}" type="pres">
      <dgm:prSet presAssocID="{9588237E-30C5-418A-9478-279479E8F9C3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3566655-6244-40BE-A88D-E4BA438BF606}" type="pres">
      <dgm:prSet presAssocID="{9588237E-30C5-418A-9478-279479E8F9C3}" presName="rootConnector1" presStyleLbl="node1" presStyleIdx="0" presStyleCnt="0"/>
      <dgm:spPr/>
      <dgm:t>
        <a:bodyPr/>
        <a:lstStyle/>
        <a:p>
          <a:endParaRPr lang="ru-RU"/>
        </a:p>
      </dgm:t>
    </dgm:pt>
    <dgm:pt modelId="{93539256-B5A4-487A-B5E4-63551311FE71}" type="pres">
      <dgm:prSet presAssocID="{9588237E-30C5-418A-9478-279479E8F9C3}" presName="hierChild2" presStyleCnt="0"/>
      <dgm:spPr/>
    </dgm:pt>
    <dgm:pt modelId="{5B8B2782-2CC7-448E-81F9-E52AA1205454}" type="pres">
      <dgm:prSet presAssocID="{6A431A76-C6AF-4A93-834D-A52C8DE4CD03}" presName="Name37" presStyleLbl="parChTrans1D2" presStyleIdx="0" presStyleCnt="3"/>
      <dgm:spPr/>
      <dgm:t>
        <a:bodyPr/>
        <a:lstStyle/>
        <a:p>
          <a:endParaRPr lang="ru-RU"/>
        </a:p>
      </dgm:t>
    </dgm:pt>
    <dgm:pt modelId="{ECA2F063-A3F7-4699-B4F5-5DA2DE9603E9}" type="pres">
      <dgm:prSet presAssocID="{D34800AD-70E0-4674-9197-30FA495F4F89}" presName="hierRoot2" presStyleCnt="0">
        <dgm:presLayoutVars>
          <dgm:hierBranch val="init"/>
        </dgm:presLayoutVars>
      </dgm:prSet>
      <dgm:spPr/>
    </dgm:pt>
    <dgm:pt modelId="{21E6AC62-A109-44D4-9245-0679DE72ACE9}" type="pres">
      <dgm:prSet presAssocID="{D34800AD-70E0-4674-9197-30FA495F4F89}" presName="rootComposite" presStyleCnt="0"/>
      <dgm:spPr/>
    </dgm:pt>
    <dgm:pt modelId="{CE150C86-BF89-4F3C-BDE9-56257105E98D}" type="pres">
      <dgm:prSet presAssocID="{D34800AD-70E0-4674-9197-30FA495F4F89}" presName="rootText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DC8CFAD-32B2-4003-B0B7-CC99C586EC75}" type="pres">
      <dgm:prSet presAssocID="{D34800AD-70E0-4674-9197-30FA495F4F89}" presName="rootConnector" presStyleLbl="node2" presStyleIdx="0" presStyleCnt="2"/>
      <dgm:spPr/>
      <dgm:t>
        <a:bodyPr/>
        <a:lstStyle/>
        <a:p>
          <a:endParaRPr lang="ru-RU"/>
        </a:p>
      </dgm:t>
    </dgm:pt>
    <dgm:pt modelId="{2270AE58-0495-413D-ADCB-AEBAFA6E972F}" type="pres">
      <dgm:prSet presAssocID="{D34800AD-70E0-4674-9197-30FA495F4F89}" presName="hierChild4" presStyleCnt="0"/>
      <dgm:spPr/>
    </dgm:pt>
    <dgm:pt modelId="{D468FCF8-7F36-4CBB-BA70-BB95A38BFA6E}" type="pres">
      <dgm:prSet presAssocID="{D34800AD-70E0-4674-9197-30FA495F4F89}" presName="hierChild5" presStyleCnt="0"/>
      <dgm:spPr/>
    </dgm:pt>
    <dgm:pt modelId="{CBCA6908-2E0B-4139-8506-8FF7EC31A834}" type="pres">
      <dgm:prSet presAssocID="{2FEE64A4-2C4F-499C-BF67-11D6B4689596}" presName="Name37" presStyleLbl="parChTrans1D2" presStyleIdx="1" presStyleCnt="3"/>
      <dgm:spPr/>
      <dgm:t>
        <a:bodyPr/>
        <a:lstStyle/>
        <a:p>
          <a:endParaRPr lang="ru-RU"/>
        </a:p>
      </dgm:t>
    </dgm:pt>
    <dgm:pt modelId="{BFE8D715-5400-4179-94A7-21215728CC2D}" type="pres">
      <dgm:prSet presAssocID="{186E37F1-5C9B-4588-ABC6-B389144EC6F9}" presName="hierRoot2" presStyleCnt="0">
        <dgm:presLayoutVars>
          <dgm:hierBranch val="init"/>
        </dgm:presLayoutVars>
      </dgm:prSet>
      <dgm:spPr/>
    </dgm:pt>
    <dgm:pt modelId="{9814DF7A-61B2-498B-B987-A99E8B875C75}" type="pres">
      <dgm:prSet presAssocID="{186E37F1-5C9B-4588-ABC6-B389144EC6F9}" presName="rootComposite" presStyleCnt="0"/>
      <dgm:spPr/>
    </dgm:pt>
    <dgm:pt modelId="{C4FCEE48-1D51-4816-8433-700FE96B9D1B}" type="pres">
      <dgm:prSet presAssocID="{186E37F1-5C9B-4588-ABC6-B389144EC6F9}" presName="rootText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2EA41BC-E028-47D4-A18B-A937B412B723}" type="pres">
      <dgm:prSet presAssocID="{186E37F1-5C9B-4588-ABC6-B389144EC6F9}" presName="rootConnector" presStyleLbl="node2" presStyleIdx="1" presStyleCnt="2"/>
      <dgm:spPr/>
      <dgm:t>
        <a:bodyPr/>
        <a:lstStyle/>
        <a:p>
          <a:endParaRPr lang="ru-RU"/>
        </a:p>
      </dgm:t>
    </dgm:pt>
    <dgm:pt modelId="{3782EA91-9D2C-4D54-87D7-4CD7373AAA4C}" type="pres">
      <dgm:prSet presAssocID="{186E37F1-5C9B-4588-ABC6-B389144EC6F9}" presName="hierChild4" presStyleCnt="0"/>
      <dgm:spPr/>
    </dgm:pt>
    <dgm:pt modelId="{23152E31-9A55-4893-B581-55DC33D738C4}" type="pres">
      <dgm:prSet presAssocID="{186E37F1-5C9B-4588-ABC6-B389144EC6F9}" presName="hierChild5" presStyleCnt="0"/>
      <dgm:spPr/>
    </dgm:pt>
    <dgm:pt modelId="{27CF1EC0-4AE6-48C5-BE45-880D3EB2A563}" type="pres">
      <dgm:prSet presAssocID="{9588237E-30C5-418A-9478-279479E8F9C3}" presName="hierChild3" presStyleCnt="0"/>
      <dgm:spPr/>
    </dgm:pt>
    <dgm:pt modelId="{26153F16-281A-4022-933D-520960459A15}" type="pres">
      <dgm:prSet presAssocID="{4293C793-41DF-46F6-AE7A-75B6EC588E16}" presName="Name111" presStyleLbl="parChTrans1D2" presStyleIdx="2" presStyleCnt="3"/>
      <dgm:spPr/>
      <dgm:t>
        <a:bodyPr/>
        <a:lstStyle/>
        <a:p>
          <a:endParaRPr lang="ru-RU"/>
        </a:p>
      </dgm:t>
    </dgm:pt>
    <dgm:pt modelId="{493C92CF-DB70-4DB0-9E85-B39A23180303}" type="pres">
      <dgm:prSet presAssocID="{287885E6-04F3-4B93-A918-E753B2B82EAB}" presName="hierRoot3" presStyleCnt="0">
        <dgm:presLayoutVars>
          <dgm:hierBranch val="init"/>
        </dgm:presLayoutVars>
      </dgm:prSet>
      <dgm:spPr/>
    </dgm:pt>
    <dgm:pt modelId="{8AFA4939-1D19-4A09-9260-0F6203E4C1E3}" type="pres">
      <dgm:prSet presAssocID="{287885E6-04F3-4B93-A918-E753B2B82EAB}" presName="rootComposite3" presStyleCnt="0"/>
      <dgm:spPr/>
    </dgm:pt>
    <dgm:pt modelId="{C805A90C-102A-4F0E-81BC-EB7E48BB0473}" type="pres">
      <dgm:prSet presAssocID="{287885E6-04F3-4B93-A918-E753B2B82EAB}" presName="rootText3" presStyleLbl="asst1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D65C45C-9AF8-4B11-A7D1-87E546061773}" type="pres">
      <dgm:prSet presAssocID="{287885E6-04F3-4B93-A918-E753B2B82EAB}" presName="rootConnector3" presStyleLbl="asst1" presStyleIdx="0" presStyleCnt="1"/>
      <dgm:spPr/>
      <dgm:t>
        <a:bodyPr/>
        <a:lstStyle/>
        <a:p>
          <a:endParaRPr lang="ru-RU"/>
        </a:p>
      </dgm:t>
    </dgm:pt>
    <dgm:pt modelId="{2EE76A2B-6FDD-4443-996A-90EFC2E039FF}" type="pres">
      <dgm:prSet presAssocID="{287885E6-04F3-4B93-A918-E753B2B82EAB}" presName="hierChild6" presStyleCnt="0"/>
      <dgm:spPr/>
    </dgm:pt>
    <dgm:pt modelId="{34014668-8C87-4BC5-819F-1DDA2B5B3C49}" type="pres">
      <dgm:prSet presAssocID="{287885E6-04F3-4B93-A918-E753B2B82EAB}" presName="hierChild7" presStyleCnt="0"/>
      <dgm:spPr/>
    </dgm:pt>
  </dgm:ptLst>
  <dgm:cxnLst>
    <dgm:cxn modelId="{99F6D441-D7FE-4832-AF5E-2174156A7142}" type="presOf" srcId="{D34800AD-70E0-4674-9197-30FA495F4F89}" destId="{3DC8CFAD-32B2-4003-B0B7-CC99C586EC75}" srcOrd="1" destOrd="0" presId="urn:microsoft.com/office/officeart/2005/8/layout/orgChart1"/>
    <dgm:cxn modelId="{204B0C20-F5FC-4B91-A7F9-49730BFB4253}" type="presOf" srcId="{9588237E-30C5-418A-9478-279479E8F9C3}" destId="{6741310F-6142-43A4-A0B7-461604CC15C7}" srcOrd="0" destOrd="0" presId="urn:microsoft.com/office/officeart/2005/8/layout/orgChart1"/>
    <dgm:cxn modelId="{0C000A7B-E667-440A-A75F-714B0D66F6F6}" type="presOf" srcId="{6A431A76-C6AF-4A93-834D-A52C8DE4CD03}" destId="{5B8B2782-2CC7-448E-81F9-E52AA1205454}" srcOrd="0" destOrd="0" presId="urn:microsoft.com/office/officeart/2005/8/layout/orgChart1"/>
    <dgm:cxn modelId="{4842BBB7-ED6A-41EE-89F7-EB3E1B7113E0}" type="presOf" srcId="{CEFED32D-56EC-45D1-B8C5-EBCC70A05697}" destId="{001900DD-141A-4564-B176-A18144FA5EBE}" srcOrd="0" destOrd="0" presId="urn:microsoft.com/office/officeart/2005/8/layout/orgChart1"/>
    <dgm:cxn modelId="{D3C9673C-2D7D-4EFF-BFB2-A0F103AA087D}" srcId="{CEFED32D-56EC-45D1-B8C5-EBCC70A05697}" destId="{9588237E-30C5-418A-9478-279479E8F9C3}" srcOrd="0" destOrd="0" parTransId="{020FBF43-08AD-4E2C-BCC8-4AFC9AABC685}" sibTransId="{1BFA3161-8D9C-483A-A445-5E45AA91636E}"/>
    <dgm:cxn modelId="{D45979A2-1BD2-4480-AABD-D33874671744}" type="presOf" srcId="{287885E6-04F3-4B93-A918-E753B2B82EAB}" destId="{C805A90C-102A-4F0E-81BC-EB7E48BB0473}" srcOrd="0" destOrd="0" presId="urn:microsoft.com/office/officeart/2005/8/layout/orgChart1"/>
    <dgm:cxn modelId="{42ABE023-4109-45DB-A0B6-A1D09AE1864D}" type="presOf" srcId="{2FEE64A4-2C4F-499C-BF67-11D6B4689596}" destId="{CBCA6908-2E0B-4139-8506-8FF7EC31A834}" srcOrd="0" destOrd="0" presId="urn:microsoft.com/office/officeart/2005/8/layout/orgChart1"/>
    <dgm:cxn modelId="{7B099D5B-ED5C-480A-8447-874C06F13B45}" srcId="{9588237E-30C5-418A-9478-279479E8F9C3}" destId="{287885E6-04F3-4B93-A918-E753B2B82EAB}" srcOrd="0" destOrd="0" parTransId="{4293C793-41DF-46F6-AE7A-75B6EC588E16}" sibTransId="{8A5D4943-3EAB-46B8-8ABF-0C5630FBEDEA}"/>
    <dgm:cxn modelId="{27C745F8-F1AB-4BB9-9F57-29B4C5051121}" type="presOf" srcId="{9588237E-30C5-418A-9478-279479E8F9C3}" destId="{D3566655-6244-40BE-A88D-E4BA438BF606}" srcOrd="1" destOrd="0" presId="urn:microsoft.com/office/officeart/2005/8/layout/orgChart1"/>
    <dgm:cxn modelId="{D1AC63DA-022A-4B25-80D1-65A59A61D2D3}" srcId="{9588237E-30C5-418A-9478-279479E8F9C3}" destId="{186E37F1-5C9B-4588-ABC6-B389144EC6F9}" srcOrd="2" destOrd="0" parTransId="{2FEE64A4-2C4F-499C-BF67-11D6B4689596}" sibTransId="{83423627-F78C-44F4-A0F8-14AC2B410427}"/>
    <dgm:cxn modelId="{E28801DD-FB05-433E-8930-FC47CBA6882A}" srcId="{9588237E-30C5-418A-9478-279479E8F9C3}" destId="{D34800AD-70E0-4674-9197-30FA495F4F89}" srcOrd="1" destOrd="0" parTransId="{6A431A76-C6AF-4A93-834D-A52C8DE4CD03}" sibTransId="{D1FAEA8F-CB2B-41B2-B17C-BEDCD69D9A76}"/>
    <dgm:cxn modelId="{22AC9DB9-B741-465C-AFF8-9F4DC9C57E3D}" type="presOf" srcId="{D34800AD-70E0-4674-9197-30FA495F4F89}" destId="{CE150C86-BF89-4F3C-BDE9-56257105E98D}" srcOrd="0" destOrd="0" presId="urn:microsoft.com/office/officeart/2005/8/layout/orgChart1"/>
    <dgm:cxn modelId="{104D9FEF-FE90-4394-8B54-3BCFE80566BC}" type="presOf" srcId="{186E37F1-5C9B-4588-ABC6-B389144EC6F9}" destId="{C4FCEE48-1D51-4816-8433-700FE96B9D1B}" srcOrd="0" destOrd="0" presId="urn:microsoft.com/office/officeart/2005/8/layout/orgChart1"/>
    <dgm:cxn modelId="{3B85339D-0E93-474B-82ED-917EDC027E63}" type="presOf" srcId="{186E37F1-5C9B-4588-ABC6-B389144EC6F9}" destId="{82EA41BC-E028-47D4-A18B-A937B412B723}" srcOrd="1" destOrd="0" presId="urn:microsoft.com/office/officeart/2005/8/layout/orgChart1"/>
    <dgm:cxn modelId="{56BA9494-C57D-4468-989D-9AA9CE119CED}" type="presOf" srcId="{4293C793-41DF-46F6-AE7A-75B6EC588E16}" destId="{26153F16-281A-4022-933D-520960459A15}" srcOrd="0" destOrd="0" presId="urn:microsoft.com/office/officeart/2005/8/layout/orgChart1"/>
    <dgm:cxn modelId="{0F10A30C-3456-411A-B72A-DCF6CDA149EE}" type="presOf" srcId="{287885E6-04F3-4B93-A918-E753B2B82EAB}" destId="{7D65C45C-9AF8-4B11-A7D1-87E546061773}" srcOrd="1" destOrd="0" presId="urn:microsoft.com/office/officeart/2005/8/layout/orgChart1"/>
    <dgm:cxn modelId="{C4F8D3D9-A9D5-4505-9846-578BEC5C8D6C}" type="presParOf" srcId="{001900DD-141A-4564-B176-A18144FA5EBE}" destId="{E15F128B-21F1-4E15-9DF1-D21E016E9CCC}" srcOrd="0" destOrd="0" presId="urn:microsoft.com/office/officeart/2005/8/layout/orgChart1"/>
    <dgm:cxn modelId="{691F64BC-3FE3-459C-8D81-A9AFC2A6697C}" type="presParOf" srcId="{E15F128B-21F1-4E15-9DF1-D21E016E9CCC}" destId="{083D684F-9092-44AE-B0DA-3DB0AC60CEF5}" srcOrd="0" destOrd="0" presId="urn:microsoft.com/office/officeart/2005/8/layout/orgChart1"/>
    <dgm:cxn modelId="{84C1298C-0942-4FF5-B209-E0669F5BBA2A}" type="presParOf" srcId="{083D684F-9092-44AE-B0DA-3DB0AC60CEF5}" destId="{6741310F-6142-43A4-A0B7-461604CC15C7}" srcOrd="0" destOrd="0" presId="urn:microsoft.com/office/officeart/2005/8/layout/orgChart1"/>
    <dgm:cxn modelId="{CDF69308-B28C-4FE7-AE44-81A2AAA46172}" type="presParOf" srcId="{083D684F-9092-44AE-B0DA-3DB0AC60CEF5}" destId="{D3566655-6244-40BE-A88D-E4BA438BF606}" srcOrd="1" destOrd="0" presId="urn:microsoft.com/office/officeart/2005/8/layout/orgChart1"/>
    <dgm:cxn modelId="{5C2487C5-49C5-49BE-B5D3-F9B8467DA919}" type="presParOf" srcId="{E15F128B-21F1-4E15-9DF1-D21E016E9CCC}" destId="{93539256-B5A4-487A-B5E4-63551311FE71}" srcOrd="1" destOrd="0" presId="urn:microsoft.com/office/officeart/2005/8/layout/orgChart1"/>
    <dgm:cxn modelId="{2C29F0BC-B76B-4AF3-96AB-72ABA3DF8597}" type="presParOf" srcId="{93539256-B5A4-487A-B5E4-63551311FE71}" destId="{5B8B2782-2CC7-448E-81F9-E52AA1205454}" srcOrd="0" destOrd="0" presId="urn:microsoft.com/office/officeart/2005/8/layout/orgChart1"/>
    <dgm:cxn modelId="{1FF52AE8-26FC-4E92-90FA-E55979C6F5C6}" type="presParOf" srcId="{93539256-B5A4-487A-B5E4-63551311FE71}" destId="{ECA2F063-A3F7-4699-B4F5-5DA2DE9603E9}" srcOrd="1" destOrd="0" presId="urn:microsoft.com/office/officeart/2005/8/layout/orgChart1"/>
    <dgm:cxn modelId="{B637077F-D288-4EE9-9493-571F95358C9A}" type="presParOf" srcId="{ECA2F063-A3F7-4699-B4F5-5DA2DE9603E9}" destId="{21E6AC62-A109-44D4-9245-0679DE72ACE9}" srcOrd="0" destOrd="0" presId="urn:microsoft.com/office/officeart/2005/8/layout/orgChart1"/>
    <dgm:cxn modelId="{FABD4317-4700-4860-B7B1-33FA149559CE}" type="presParOf" srcId="{21E6AC62-A109-44D4-9245-0679DE72ACE9}" destId="{CE150C86-BF89-4F3C-BDE9-56257105E98D}" srcOrd="0" destOrd="0" presId="urn:microsoft.com/office/officeart/2005/8/layout/orgChart1"/>
    <dgm:cxn modelId="{12F331BC-9AF3-456A-88AD-D2F5BC88FB78}" type="presParOf" srcId="{21E6AC62-A109-44D4-9245-0679DE72ACE9}" destId="{3DC8CFAD-32B2-4003-B0B7-CC99C586EC75}" srcOrd="1" destOrd="0" presId="urn:microsoft.com/office/officeart/2005/8/layout/orgChart1"/>
    <dgm:cxn modelId="{3FC7AD27-FDBA-474C-BE25-4EBF583C78A7}" type="presParOf" srcId="{ECA2F063-A3F7-4699-B4F5-5DA2DE9603E9}" destId="{2270AE58-0495-413D-ADCB-AEBAFA6E972F}" srcOrd="1" destOrd="0" presId="urn:microsoft.com/office/officeart/2005/8/layout/orgChart1"/>
    <dgm:cxn modelId="{155C84E5-DEEE-491C-B106-C3580EB013B6}" type="presParOf" srcId="{ECA2F063-A3F7-4699-B4F5-5DA2DE9603E9}" destId="{D468FCF8-7F36-4CBB-BA70-BB95A38BFA6E}" srcOrd="2" destOrd="0" presId="urn:microsoft.com/office/officeart/2005/8/layout/orgChart1"/>
    <dgm:cxn modelId="{B64124DC-388E-483B-BD1F-3A8815D3884F}" type="presParOf" srcId="{93539256-B5A4-487A-B5E4-63551311FE71}" destId="{CBCA6908-2E0B-4139-8506-8FF7EC31A834}" srcOrd="2" destOrd="0" presId="urn:microsoft.com/office/officeart/2005/8/layout/orgChart1"/>
    <dgm:cxn modelId="{E552BACD-1B77-47E3-A31E-A5AA406BC0F9}" type="presParOf" srcId="{93539256-B5A4-487A-B5E4-63551311FE71}" destId="{BFE8D715-5400-4179-94A7-21215728CC2D}" srcOrd="3" destOrd="0" presId="urn:microsoft.com/office/officeart/2005/8/layout/orgChart1"/>
    <dgm:cxn modelId="{4F909BE1-9064-4308-A2B1-2734C2C8C69B}" type="presParOf" srcId="{BFE8D715-5400-4179-94A7-21215728CC2D}" destId="{9814DF7A-61B2-498B-B987-A99E8B875C75}" srcOrd="0" destOrd="0" presId="urn:microsoft.com/office/officeart/2005/8/layout/orgChart1"/>
    <dgm:cxn modelId="{71553CC7-E5DE-4A20-BA68-6EE7715DD22B}" type="presParOf" srcId="{9814DF7A-61B2-498B-B987-A99E8B875C75}" destId="{C4FCEE48-1D51-4816-8433-700FE96B9D1B}" srcOrd="0" destOrd="0" presId="urn:microsoft.com/office/officeart/2005/8/layout/orgChart1"/>
    <dgm:cxn modelId="{719B8175-DD03-456D-9EF6-03C982B8C23B}" type="presParOf" srcId="{9814DF7A-61B2-498B-B987-A99E8B875C75}" destId="{82EA41BC-E028-47D4-A18B-A937B412B723}" srcOrd="1" destOrd="0" presId="urn:microsoft.com/office/officeart/2005/8/layout/orgChart1"/>
    <dgm:cxn modelId="{319DC0F9-AEFA-4F32-8B73-7C2A4BF6510D}" type="presParOf" srcId="{BFE8D715-5400-4179-94A7-21215728CC2D}" destId="{3782EA91-9D2C-4D54-87D7-4CD7373AAA4C}" srcOrd="1" destOrd="0" presId="urn:microsoft.com/office/officeart/2005/8/layout/orgChart1"/>
    <dgm:cxn modelId="{E21F927B-F2CA-4A67-92CC-B627CC1AB9DE}" type="presParOf" srcId="{BFE8D715-5400-4179-94A7-21215728CC2D}" destId="{23152E31-9A55-4893-B581-55DC33D738C4}" srcOrd="2" destOrd="0" presId="urn:microsoft.com/office/officeart/2005/8/layout/orgChart1"/>
    <dgm:cxn modelId="{6C09DC27-8C92-482F-BE9D-73BEB1F1EBBC}" type="presParOf" srcId="{E15F128B-21F1-4E15-9DF1-D21E016E9CCC}" destId="{27CF1EC0-4AE6-48C5-BE45-880D3EB2A563}" srcOrd="2" destOrd="0" presId="urn:microsoft.com/office/officeart/2005/8/layout/orgChart1"/>
    <dgm:cxn modelId="{B835744A-79A6-49DF-9492-893B99F3660A}" type="presParOf" srcId="{27CF1EC0-4AE6-48C5-BE45-880D3EB2A563}" destId="{26153F16-281A-4022-933D-520960459A15}" srcOrd="0" destOrd="0" presId="urn:microsoft.com/office/officeart/2005/8/layout/orgChart1"/>
    <dgm:cxn modelId="{E88D743A-3BFC-46EF-A90A-FA2C4816E406}" type="presParOf" srcId="{27CF1EC0-4AE6-48C5-BE45-880D3EB2A563}" destId="{493C92CF-DB70-4DB0-9E85-B39A23180303}" srcOrd="1" destOrd="0" presId="urn:microsoft.com/office/officeart/2005/8/layout/orgChart1"/>
    <dgm:cxn modelId="{969496DE-9331-4865-BC8D-901D2C9603DC}" type="presParOf" srcId="{493C92CF-DB70-4DB0-9E85-B39A23180303}" destId="{8AFA4939-1D19-4A09-9260-0F6203E4C1E3}" srcOrd="0" destOrd="0" presId="urn:microsoft.com/office/officeart/2005/8/layout/orgChart1"/>
    <dgm:cxn modelId="{5228BED0-978C-4CB6-A126-8260B82427DB}" type="presParOf" srcId="{8AFA4939-1D19-4A09-9260-0F6203E4C1E3}" destId="{C805A90C-102A-4F0E-81BC-EB7E48BB0473}" srcOrd="0" destOrd="0" presId="urn:microsoft.com/office/officeart/2005/8/layout/orgChart1"/>
    <dgm:cxn modelId="{AC87EEEB-0E13-413A-8176-CF2F33A33499}" type="presParOf" srcId="{8AFA4939-1D19-4A09-9260-0F6203E4C1E3}" destId="{7D65C45C-9AF8-4B11-A7D1-87E546061773}" srcOrd="1" destOrd="0" presId="urn:microsoft.com/office/officeart/2005/8/layout/orgChart1"/>
    <dgm:cxn modelId="{5483188C-798F-447A-8C04-D954411B05C5}" type="presParOf" srcId="{493C92CF-DB70-4DB0-9E85-B39A23180303}" destId="{2EE76A2B-6FDD-4443-996A-90EFC2E039FF}" srcOrd="1" destOrd="0" presId="urn:microsoft.com/office/officeart/2005/8/layout/orgChart1"/>
    <dgm:cxn modelId="{E23B7AFC-5ABF-4A9F-996C-8A7D3819AA5C}" type="presParOf" srcId="{493C92CF-DB70-4DB0-9E85-B39A23180303}" destId="{34014668-8C87-4BC5-819F-1DDA2B5B3C49}" srcOrd="2" destOrd="0" presId="urn:microsoft.com/office/officeart/2005/8/layout/orgChart1"/>
  </dgm:cxnLst>
  <dgm:bg/>
  <dgm:whole/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A8AB140D-6E2D-4935-821C-0494F926E945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2F0A9F5-BB18-46D8-86B6-EDB7ED626822}">
      <dgm:prSet phldrT="[Текст]" custT="1"/>
      <dgm:spPr/>
      <dgm:t>
        <a:bodyPr/>
        <a:lstStyle/>
        <a:p>
          <a:r>
            <a:rPr lang="ru-RU" sz="17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Если вы вводите новую игру, то для того чтобы тревожный ребенок не ощущал опасности от встречи с чем-то неизвестным, лучше проводить ее на материале, уже знакомом ему (картинки, карточки).</a:t>
          </a:r>
          <a:endParaRPr lang="ru-RU" sz="1700" b="1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C33FE1D9-5352-4968-9319-B4F6C9FCB5AC}" type="parTrans" cxnId="{D58CCABE-34ED-492D-8B72-93BFDAF113A5}">
      <dgm:prSet/>
      <dgm:spPr/>
      <dgm:t>
        <a:bodyPr/>
        <a:lstStyle/>
        <a:p>
          <a:endParaRPr lang="ru-RU"/>
        </a:p>
      </dgm:t>
    </dgm:pt>
    <dgm:pt modelId="{975DF6AA-6E98-4D0F-9B4B-EBD440326458}" type="sibTrans" cxnId="{D58CCABE-34ED-492D-8B72-93BFDAF113A5}">
      <dgm:prSet/>
      <dgm:spPr/>
      <dgm:t>
        <a:bodyPr/>
        <a:lstStyle/>
        <a:p>
          <a:endParaRPr lang="ru-RU"/>
        </a:p>
      </dgm:t>
    </dgm:pt>
    <dgm:pt modelId="{0C5B2280-A2AC-43DF-9051-02D7212AC255}">
      <dgm:prSet custT="1"/>
      <dgm:spPr/>
      <dgm:t>
        <a:bodyPr/>
        <a:lstStyle/>
        <a:p>
          <a:r>
            <a:rPr lang="ru-RU" altLang="ru-RU" sz="17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Включение ребенка в любую новую игру должно проходить поэтапно. Пусть он сначала ознакомится с правилами игры, посмотрит, как в нее играют другие дети, и лишь потом, когда сам захочет, станет ее участником.</a:t>
          </a:r>
          <a:endParaRPr lang="ru-RU" sz="1700" dirty="0"/>
        </a:p>
      </dgm:t>
    </dgm:pt>
    <dgm:pt modelId="{F520F6F6-1E12-4A11-966A-0B3EA722033B}" type="parTrans" cxnId="{2A7BCEC5-65A5-4222-800F-2F7E9A813002}">
      <dgm:prSet/>
      <dgm:spPr/>
      <dgm:t>
        <a:bodyPr/>
        <a:lstStyle/>
        <a:p>
          <a:endParaRPr lang="ru-RU"/>
        </a:p>
      </dgm:t>
    </dgm:pt>
    <dgm:pt modelId="{39758310-2ABB-4EBC-BA38-D20EBAB496ED}" type="sibTrans" cxnId="{2A7BCEC5-65A5-4222-800F-2F7E9A813002}">
      <dgm:prSet/>
      <dgm:spPr/>
      <dgm:t>
        <a:bodyPr/>
        <a:lstStyle/>
        <a:p>
          <a:endParaRPr lang="ru-RU"/>
        </a:p>
      </dgm:t>
    </dgm:pt>
    <dgm:pt modelId="{623764E6-C09D-469A-B535-EF340F6E30B7}">
      <dgm:prSet custT="1"/>
      <dgm:spPr/>
      <dgm:t>
        <a:bodyPr/>
        <a:lstStyle/>
        <a:p>
          <a:pPr rtl="0"/>
          <a:r>
            <a:rPr lang="ru-RU" altLang="ru-RU" sz="17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Необходимо избегать соревновательных моментов и игр, в которых учитывается скорость выполнения задания, например, таких как «Кто быстрее?»</a:t>
          </a:r>
        </a:p>
      </dgm:t>
    </dgm:pt>
    <dgm:pt modelId="{DD34267E-DD9D-43A9-AF78-87BED32BB3C3}" type="parTrans" cxnId="{4D101F5C-2092-4735-9CF2-0441ADB7DA64}">
      <dgm:prSet/>
      <dgm:spPr/>
      <dgm:t>
        <a:bodyPr/>
        <a:lstStyle/>
        <a:p>
          <a:endParaRPr lang="ru-RU"/>
        </a:p>
      </dgm:t>
    </dgm:pt>
    <dgm:pt modelId="{836BE392-6DBC-42DA-9594-C0212AC3F681}" type="sibTrans" cxnId="{4D101F5C-2092-4735-9CF2-0441ADB7DA64}">
      <dgm:prSet/>
      <dgm:spPr/>
      <dgm:t>
        <a:bodyPr/>
        <a:lstStyle/>
        <a:p>
          <a:endParaRPr lang="ru-RU"/>
        </a:p>
      </dgm:t>
    </dgm:pt>
    <dgm:pt modelId="{552D2A99-6DD8-4798-92E5-3A02C59DB9FC}">
      <dgm:prSet phldrT="[Текст]" custT="1"/>
      <dgm:spPr/>
      <dgm:t>
        <a:bodyPr/>
        <a:lstStyle/>
        <a:p>
          <a:r>
            <a:rPr lang="ru-RU" sz="17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Игры с закрытыми глазами рекомендуется использовать только после длительной работы с ребенком, когда он сам решит, что может выполнить это условие.</a:t>
          </a:r>
          <a:endParaRPr lang="ru-RU" sz="1700" b="1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DDF5B140-EC7F-4BFB-AE3B-D6173B3B67EF}" type="parTrans" cxnId="{EBDC01BF-FAE3-417B-ADB2-A882BCBC69ED}">
      <dgm:prSet/>
      <dgm:spPr/>
      <dgm:t>
        <a:bodyPr/>
        <a:lstStyle/>
        <a:p>
          <a:endParaRPr lang="ru-RU"/>
        </a:p>
      </dgm:t>
    </dgm:pt>
    <dgm:pt modelId="{BE207943-7E64-4420-A875-9C7E5D6E575D}" type="sibTrans" cxnId="{EBDC01BF-FAE3-417B-ADB2-A882BCBC69ED}">
      <dgm:prSet/>
      <dgm:spPr/>
      <dgm:t>
        <a:bodyPr/>
        <a:lstStyle/>
        <a:p>
          <a:endParaRPr lang="ru-RU"/>
        </a:p>
      </dgm:t>
    </dgm:pt>
    <dgm:pt modelId="{77D61F8B-108E-4CB6-827B-642D4B7151FA}" type="pres">
      <dgm:prSet presAssocID="{A8AB140D-6E2D-4935-821C-0494F926E945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F0163B4-DD37-4294-B10D-F4B9D42F6F0B}" type="pres">
      <dgm:prSet presAssocID="{0C5B2280-A2AC-43DF-9051-02D7212AC255}" presName="parentLin" presStyleCnt="0"/>
      <dgm:spPr/>
    </dgm:pt>
    <dgm:pt modelId="{5A630032-5F58-4DDD-A5C8-0147CD9DF855}" type="pres">
      <dgm:prSet presAssocID="{0C5B2280-A2AC-43DF-9051-02D7212AC255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60A65F7B-FE63-482B-B62B-DBC8A52C6212}" type="pres">
      <dgm:prSet presAssocID="{0C5B2280-A2AC-43DF-9051-02D7212AC255}" presName="parentText" presStyleLbl="node1" presStyleIdx="0" presStyleCnt="4" custScaleX="11637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0DBE304-347A-48B3-BEDA-8294EDDAF38B}" type="pres">
      <dgm:prSet presAssocID="{0C5B2280-A2AC-43DF-9051-02D7212AC255}" presName="negativeSpace" presStyleCnt="0"/>
      <dgm:spPr/>
    </dgm:pt>
    <dgm:pt modelId="{6BE3E119-B384-4198-BF35-30E8E72ABF63}" type="pres">
      <dgm:prSet presAssocID="{0C5B2280-A2AC-43DF-9051-02D7212AC255}" presName="childText" presStyleLbl="conFgAcc1" presStyleIdx="0" presStyleCnt="4">
        <dgm:presLayoutVars>
          <dgm:bulletEnabled val="1"/>
        </dgm:presLayoutVars>
      </dgm:prSet>
      <dgm:spPr/>
    </dgm:pt>
    <dgm:pt modelId="{0F440083-59CA-4234-BC43-CD67DD7D8270}" type="pres">
      <dgm:prSet presAssocID="{39758310-2ABB-4EBC-BA38-D20EBAB496ED}" presName="spaceBetweenRectangles" presStyleCnt="0"/>
      <dgm:spPr/>
    </dgm:pt>
    <dgm:pt modelId="{F0D8EC7E-F5A5-4506-89AA-3ACD187F7F65}" type="pres">
      <dgm:prSet presAssocID="{623764E6-C09D-469A-B535-EF340F6E30B7}" presName="parentLin" presStyleCnt="0"/>
      <dgm:spPr/>
    </dgm:pt>
    <dgm:pt modelId="{ED2D3D3D-10BD-4947-B9A3-E2670F259C15}" type="pres">
      <dgm:prSet presAssocID="{623764E6-C09D-469A-B535-EF340F6E30B7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37D1A733-790A-4B53-913D-E679E0B658BC}" type="pres">
      <dgm:prSet presAssocID="{623764E6-C09D-469A-B535-EF340F6E30B7}" presName="parentText" presStyleLbl="node1" presStyleIdx="1" presStyleCnt="4" custScaleX="11637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A1E5521-2B3B-410C-A30F-F00271AEDD53}" type="pres">
      <dgm:prSet presAssocID="{623764E6-C09D-469A-B535-EF340F6E30B7}" presName="negativeSpace" presStyleCnt="0"/>
      <dgm:spPr/>
    </dgm:pt>
    <dgm:pt modelId="{0007E797-CFB5-427E-8A8B-A28BA4A0E18B}" type="pres">
      <dgm:prSet presAssocID="{623764E6-C09D-469A-B535-EF340F6E30B7}" presName="childText" presStyleLbl="conFgAcc1" presStyleIdx="1" presStyleCnt="4">
        <dgm:presLayoutVars>
          <dgm:bulletEnabled val="1"/>
        </dgm:presLayoutVars>
      </dgm:prSet>
      <dgm:spPr/>
    </dgm:pt>
    <dgm:pt modelId="{50F663A2-5A4B-474C-8597-866FDE272C88}" type="pres">
      <dgm:prSet presAssocID="{836BE392-6DBC-42DA-9594-C0212AC3F681}" presName="spaceBetweenRectangles" presStyleCnt="0"/>
      <dgm:spPr/>
    </dgm:pt>
    <dgm:pt modelId="{E99304E0-798E-475C-8A95-624B27248600}" type="pres">
      <dgm:prSet presAssocID="{22F0A9F5-BB18-46D8-86B6-EDB7ED626822}" presName="parentLin" presStyleCnt="0"/>
      <dgm:spPr/>
    </dgm:pt>
    <dgm:pt modelId="{1746F544-E260-4362-A727-9E6DEE95522F}" type="pres">
      <dgm:prSet presAssocID="{22F0A9F5-BB18-46D8-86B6-EDB7ED626822}" presName="parentLeftMargin" presStyleLbl="node1" presStyleIdx="1" presStyleCnt="4"/>
      <dgm:spPr/>
      <dgm:t>
        <a:bodyPr/>
        <a:lstStyle/>
        <a:p>
          <a:endParaRPr lang="ru-RU"/>
        </a:p>
      </dgm:t>
    </dgm:pt>
    <dgm:pt modelId="{A332AA40-CD74-43E3-B704-D26EBE57035C}" type="pres">
      <dgm:prSet presAssocID="{22F0A9F5-BB18-46D8-86B6-EDB7ED626822}" presName="parentText" presStyleLbl="node1" presStyleIdx="2" presStyleCnt="4" custScaleX="11637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2ABA684-FC6F-4BA8-9F28-86C3162888FF}" type="pres">
      <dgm:prSet presAssocID="{22F0A9F5-BB18-46D8-86B6-EDB7ED626822}" presName="negativeSpace" presStyleCnt="0"/>
      <dgm:spPr/>
    </dgm:pt>
    <dgm:pt modelId="{82C8BE5E-442B-44CC-9692-73C0C90F7519}" type="pres">
      <dgm:prSet presAssocID="{22F0A9F5-BB18-46D8-86B6-EDB7ED626822}" presName="childText" presStyleLbl="conFgAcc1" presStyleIdx="2" presStyleCnt="4">
        <dgm:presLayoutVars>
          <dgm:bulletEnabled val="1"/>
        </dgm:presLayoutVars>
      </dgm:prSet>
      <dgm:spPr/>
    </dgm:pt>
    <dgm:pt modelId="{E655A1AF-BE44-4179-BF61-9CD3670C9F27}" type="pres">
      <dgm:prSet presAssocID="{975DF6AA-6E98-4D0F-9B4B-EBD440326458}" presName="spaceBetweenRectangles" presStyleCnt="0"/>
      <dgm:spPr/>
    </dgm:pt>
    <dgm:pt modelId="{2A64C803-7345-4CE7-887C-501F3993E367}" type="pres">
      <dgm:prSet presAssocID="{552D2A99-6DD8-4798-92E5-3A02C59DB9FC}" presName="parentLin" presStyleCnt="0"/>
      <dgm:spPr/>
    </dgm:pt>
    <dgm:pt modelId="{F17329C3-4CDA-4444-AAC8-D1D8A13EC7B5}" type="pres">
      <dgm:prSet presAssocID="{552D2A99-6DD8-4798-92E5-3A02C59DB9FC}" presName="parentLeftMargin" presStyleLbl="node1" presStyleIdx="2" presStyleCnt="4"/>
      <dgm:spPr/>
      <dgm:t>
        <a:bodyPr/>
        <a:lstStyle/>
        <a:p>
          <a:endParaRPr lang="ru-RU"/>
        </a:p>
      </dgm:t>
    </dgm:pt>
    <dgm:pt modelId="{793E8439-42DD-4732-8072-12160037364C}" type="pres">
      <dgm:prSet presAssocID="{552D2A99-6DD8-4798-92E5-3A02C59DB9FC}" presName="parentText" presStyleLbl="node1" presStyleIdx="3" presStyleCnt="4" custScaleX="11637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872791-618E-478E-91B9-D9ECCE2F11E7}" type="pres">
      <dgm:prSet presAssocID="{552D2A99-6DD8-4798-92E5-3A02C59DB9FC}" presName="negativeSpace" presStyleCnt="0"/>
      <dgm:spPr/>
    </dgm:pt>
    <dgm:pt modelId="{927F12A6-3A04-4714-A3F3-64C64DFC3424}" type="pres">
      <dgm:prSet presAssocID="{552D2A99-6DD8-4798-92E5-3A02C59DB9FC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EBDC01BF-FAE3-417B-ADB2-A882BCBC69ED}" srcId="{A8AB140D-6E2D-4935-821C-0494F926E945}" destId="{552D2A99-6DD8-4798-92E5-3A02C59DB9FC}" srcOrd="3" destOrd="0" parTransId="{DDF5B140-EC7F-4BFB-AE3B-D6173B3B67EF}" sibTransId="{BE207943-7E64-4420-A875-9C7E5D6E575D}"/>
    <dgm:cxn modelId="{A30649DB-8A4F-4573-A7CE-6BF40BE01062}" type="presOf" srcId="{623764E6-C09D-469A-B535-EF340F6E30B7}" destId="{ED2D3D3D-10BD-4947-B9A3-E2670F259C15}" srcOrd="0" destOrd="0" presId="urn:microsoft.com/office/officeart/2005/8/layout/list1"/>
    <dgm:cxn modelId="{2A7BCEC5-65A5-4222-800F-2F7E9A813002}" srcId="{A8AB140D-6E2D-4935-821C-0494F926E945}" destId="{0C5B2280-A2AC-43DF-9051-02D7212AC255}" srcOrd="0" destOrd="0" parTransId="{F520F6F6-1E12-4A11-966A-0B3EA722033B}" sibTransId="{39758310-2ABB-4EBC-BA38-D20EBAB496ED}"/>
    <dgm:cxn modelId="{D58CCABE-34ED-492D-8B72-93BFDAF113A5}" srcId="{A8AB140D-6E2D-4935-821C-0494F926E945}" destId="{22F0A9F5-BB18-46D8-86B6-EDB7ED626822}" srcOrd="2" destOrd="0" parTransId="{C33FE1D9-5352-4968-9319-B4F6C9FCB5AC}" sibTransId="{975DF6AA-6E98-4D0F-9B4B-EBD440326458}"/>
    <dgm:cxn modelId="{8F793BD9-6E24-4491-BBB4-12133166D74E}" type="presOf" srcId="{0C5B2280-A2AC-43DF-9051-02D7212AC255}" destId="{5A630032-5F58-4DDD-A5C8-0147CD9DF855}" srcOrd="0" destOrd="0" presId="urn:microsoft.com/office/officeart/2005/8/layout/list1"/>
    <dgm:cxn modelId="{F8718DA0-9A8A-499F-AA93-05774F6C0578}" type="presOf" srcId="{22F0A9F5-BB18-46D8-86B6-EDB7ED626822}" destId="{1746F544-E260-4362-A727-9E6DEE95522F}" srcOrd="0" destOrd="0" presId="urn:microsoft.com/office/officeart/2005/8/layout/list1"/>
    <dgm:cxn modelId="{F0C82D5E-9832-4C7A-ACC0-4E5C49888A9E}" type="presOf" srcId="{623764E6-C09D-469A-B535-EF340F6E30B7}" destId="{37D1A733-790A-4B53-913D-E679E0B658BC}" srcOrd="1" destOrd="0" presId="urn:microsoft.com/office/officeart/2005/8/layout/list1"/>
    <dgm:cxn modelId="{C7CCF8A6-D056-4FF7-AA00-35B13B12245D}" type="presOf" srcId="{0C5B2280-A2AC-43DF-9051-02D7212AC255}" destId="{60A65F7B-FE63-482B-B62B-DBC8A52C6212}" srcOrd="1" destOrd="0" presId="urn:microsoft.com/office/officeart/2005/8/layout/list1"/>
    <dgm:cxn modelId="{A85B489B-4A03-43C7-A677-1BDC5A0D9715}" type="presOf" srcId="{552D2A99-6DD8-4798-92E5-3A02C59DB9FC}" destId="{F17329C3-4CDA-4444-AAC8-D1D8A13EC7B5}" srcOrd="0" destOrd="0" presId="urn:microsoft.com/office/officeart/2005/8/layout/list1"/>
    <dgm:cxn modelId="{4D101F5C-2092-4735-9CF2-0441ADB7DA64}" srcId="{A8AB140D-6E2D-4935-821C-0494F926E945}" destId="{623764E6-C09D-469A-B535-EF340F6E30B7}" srcOrd="1" destOrd="0" parTransId="{DD34267E-DD9D-43A9-AF78-87BED32BB3C3}" sibTransId="{836BE392-6DBC-42DA-9594-C0212AC3F681}"/>
    <dgm:cxn modelId="{35098C2F-6C4E-44FF-8D47-AC676DE9CBAD}" type="presOf" srcId="{552D2A99-6DD8-4798-92E5-3A02C59DB9FC}" destId="{793E8439-42DD-4732-8072-12160037364C}" srcOrd="1" destOrd="0" presId="urn:microsoft.com/office/officeart/2005/8/layout/list1"/>
    <dgm:cxn modelId="{A9E4A7AA-BA57-4C38-BFA5-D899EC01C483}" type="presOf" srcId="{22F0A9F5-BB18-46D8-86B6-EDB7ED626822}" destId="{A332AA40-CD74-43E3-B704-D26EBE57035C}" srcOrd="1" destOrd="0" presId="urn:microsoft.com/office/officeart/2005/8/layout/list1"/>
    <dgm:cxn modelId="{B35B4E05-DEC0-478B-BEDC-F581CD5FD14E}" type="presOf" srcId="{A8AB140D-6E2D-4935-821C-0494F926E945}" destId="{77D61F8B-108E-4CB6-827B-642D4B7151FA}" srcOrd="0" destOrd="0" presId="urn:microsoft.com/office/officeart/2005/8/layout/list1"/>
    <dgm:cxn modelId="{9A86C83D-480E-4C0A-AB18-4B7F3A2882D1}" type="presParOf" srcId="{77D61F8B-108E-4CB6-827B-642D4B7151FA}" destId="{AF0163B4-DD37-4294-B10D-F4B9D42F6F0B}" srcOrd="0" destOrd="0" presId="urn:microsoft.com/office/officeart/2005/8/layout/list1"/>
    <dgm:cxn modelId="{DE4A4086-4323-4D98-A40C-5A1A65FF9998}" type="presParOf" srcId="{AF0163B4-DD37-4294-B10D-F4B9D42F6F0B}" destId="{5A630032-5F58-4DDD-A5C8-0147CD9DF855}" srcOrd="0" destOrd="0" presId="urn:microsoft.com/office/officeart/2005/8/layout/list1"/>
    <dgm:cxn modelId="{650AB2A0-839D-4E31-B4BF-F9289AA20884}" type="presParOf" srcId="{AF0163B4-DD37-4294-B10D-F4B9D42F6F0B}" destId="{60A65F7B-FE63-482B-B62B-DBC8A52C6212}" srcOrd="1" destOrd="0" presId="urn:microsoft.com/office/officeart/2005/8/layout/list1"/>
    <dgm:cxn modelId="{7F0D0366-0A5E-47B6-B21A-224817F1E140}" type="presParOf" srcId="{77D61F8B-108E-4CB6-827B-642D4B7151FA}" destId="{70DBE304-347A-48B3-BEDA-8294EDDAF38B}" srcOrd="1" destOrd="0" presId="urn:microsoft.com/office/officeart/2005/8/layout/list1"/>
    <dgm:cxn modelId="{5F7CEF74-74CC-48AD-A0E6-0478C7455EE2}" type="presParOf" srcId="{77D61F8B-108E-4CB6-827B-642D4B7151FA}" destId="{6BE3E119-B384-4198-BF35-30E8E72ABF63}" srcOrd="2" destOrd="0" presId="urn:microsoft.com/office/officeart/2005/8/layout/list1"/>
    <dgm:cxn modelId="{D0A7AA12-D0C0-4A5D-B1A1-C2347F066AA2}" type="presParOf" srcId="{77D61F8B-108E-4CB6-827B-642D4B7151FA}" destId="{0F440083-59CA-4234-BC43-CD67DD7D8270}" srcOrd="3" destOrd="0" presId="urn:microsoft.com/office/officeart/2005/8/layout/list1"/>
    <dgm:cxn modelId="{ECFBFACA-7269-4DE7-9295-595E7CAFFCF3}" type="presParOf" srcId="{77D61F8B-108E-4CB6-827B-642D4B7151FA}" destId="{F0D8EC7E-F5A5-4506-89AA-3ACD187F7F65}" srcOrd="4" destOrd="0" presId="urn:microsoft.com/office/officeart/2005/8/layout/list1"/>
    <dgm:cxn modelId="{92E61073-8F9F-43F6-9943-689095E22569}" type="presParOf" srcId="{F0D8EC7E-F5A5-4506-89AA-3ACD187F7F65}" destId="{ED2D3D3D-10BD-4947-B9A3-E2670F259C15}" srcOrd="0" destOrd="0" presId="urn:microsoft.com/office/officeart/2005/8/layout/list1"/>
    <dgm:cxn modelId="{B6161EA9-BE71-4ECF-BA2B-054AA8ECBA31}" type="presParOf" srcId="{F0D8EC7E-F5A5-4506-89AA-3ACD187F7F65}" destId="{37D1A733-790A-4B53-913D-E679E0B658BC}" srcOrd="1" destOrd="0" presId="urn:microsoft.com/office/officeart/2005/8/layout/list1"/>
    <dgm:cxn modelId="{CB8018F6-D068-4F99-96E1-1CB51D360F76}" type="presParOf" srcId="{77D61F8B-108E-4CB6-827B-642D4B7151FA}" destId="{BA1E5521-2B3B-410C-A30F-F00271AEDD53}" srcOrd="5" destOrd="0" presId="urn:microsoft.com/office/officeart/2005/8/layout/list1"/>
    <dgm:cxn modelId="{92582073-581A-48A4-AB54-BBF058B5C6E7}" type="presParOf" srcId="{77D61F8B-108E-4CB6-827B-642D4B7151FA}" destId="{0007E797-CFB5-427E-8A8B-A28BA4A0E18B}" srcOrd="6" destOrd="0" presId="urn:microsoft.com/office/officeart/2005/8/layout/list1"/>
    <dgm:cxn modelId="{7406A6C2-316C-4708-A048-118FB16BC9F9}" type="presParOf" srcId="{77D61F8B-108E-4CB6-827B-642D4B7151FA}" destId="{50F663A2-5A4B-474C-8597-866FDE272C88}" srcOrd="7" destOrd="0" presId="urn:microsoft.com/office/officeart/2005/8/layout/list1"/>
    <dgm:cxn modelId="{7DCF4C91-E953-40F7-B615-CF293F9A8A2B}" type="presParOf" srcId="{77D61F8B-108E-4CB6-827B-642D4B7151FA}" destId="{E99304E0-798E-475C-8A95-624B27248600}" srcOrd="8" destOrd="0" presId="urn:microsoft.com/office/officeart/2005/8/layout/list1"/>
    <dgm:cxn modelId="{18A1CE8C-88F7-4026-84F0-A5505AAA0ADC}" type="presParOf" srcId="{E99304E0-798E-475C-8A95-624B27248600}" destId="{1746F544-E260-4362-A727-9E6DEE95522F}" srcOrd="0" destOrd="0" presId="urn:microsoft.com/office/officeart/2005/8/layout/list1"/>
    <dgm:cxn modelId="{1515D48D-43D1-4EA6-8C9A-ED75F4290D83}" type="presParOf" srcId="{E99304E0-798E-475C-8A95-624B27248600}" destId="{A332AA40-CD74-43E3-B704-D26EBE57035C}" srcOrd="1" destOrd="0" presId="urn:microsoft.com/office/officeart/2005/8/layout/list1"/>
    <dgm:cxn modelId="{8A17606F-DBD6-4440-9047-11A2F68106A8}" type="presParOf" srcId="{77D61F8B-108E-4CB6-827B-642D4B7151FA}" destId="{72ABA684-FC6F-4BA8-9F28-86C3162888FF}" srcOrd="9" destOrd="0" presId="urn:microsoft.com/office/officeart/2005/8/layout/list1"/>
    <dgm:cxn modelId="{84F974DF-B4F0-4CA9-BBBA-C6FCF3B9E89C}" type="presParOf" srcId="{77D61F8B-108E-4CB6-827B-642D4B7151FA}" destId="{82C8BE5E-442B-44CC-9692-73C0C90F7519}" srcOrd="10" destOrd="0" presId="urn:microsoft.com/office/officeart/2005/8/layout/list1"/>
    <dgm:cxn modelId="{56F214DF-EB8B-42D4-896F-A9C24A6F27A7}" type="presParOf" srcId="{77D61F8B-108E-4CB6-827B-642D4B7151FA}" destId="{E655A1AF-BE44-4179-BF61-9CD3670C9F27}" srcOrd="11" destOrd="0" presId="urn:microsoft.com/office/officeart/2005/8/layout/list1"/>
    <dgm:cxn modelId="{D1A23B49-9638-44D7-98F9-FE4CA62FFE65}" type="presParOf" srcId="{77D61F8B-108E-4CB6-827B-642D4B7151FA}" destId="{2A64C803-7345-4CE7-887C-501F3993E367}" srcOrd="12" destOrd="0" presId="urn:microsoft.com/office/officeart/2005/8/layout/list1"/>
    <dgm:cxn modelId="{2DDD49CD-83C5-47D5-B651-472FDD18C190}" type="presParOf" srcId="{2A64C803-7345-4CE7-887C-501F3993E367}" destId="{F17329C3-4CDA-4444-AAC8-D1D8A13EC7B5}" srcOrd="0" destOrd="0" presId="urn:microsoft.com/office/officeart/2005/8/layout/list1"/>
    <dgm:cxn modelId="{4895759F-8621-45EB-90CA-5F8AA5B857C5}" type="presParOf" srcId="{2A64C803-7345-4CE7-887C-501F3993E367}" destId="{793E8439-42DD-4732-8072-12160037364C}" srcOrd="1" destOrd="0" presId="urn:microsoft.com/office/officeart/2005/8/layout/list1"/>
    <dgm:cxn modelId="{5D4DA183-0D88-40C0-A800-D8C7F0EF539F}" type="presParOf" srcId="{77D61F8B-108E-4CB6-827B-642D4B7151FA}" destId="{BF872791-618E-478E-91B9-D9ECCE2F11E7}" srcOrd="13" destOrd="0" presId="urn:microsoft.com/office/officeart/2005/8/layout/list1"/>
    <dgm:cxn modelId="{E12BEB07-E2EA-4620-B9BA-1A6B8C9BD925}" type="presParOf" srcId="{77D61F8B-108E-4CB6-827B-642D4B7151FA}" destId="{927F12A6-3A04-4714-A3F3-64C64DFC3424}" srcOrd="14" destOrd="0" presId="urn:microsoft.com/office/officeart/2005/8/layout/list1"/>
  </dgm:cxnLst>
  <dgm:bg/>
  <dgm:whole/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F1E015F8-0EA9-4E47-8F2F-F4278391CD9C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33D2399-E6F3-409E-90AA-1B1C2F8A92A5}">
      <dgm:prSet/>
      <dgm:spPr/>
      <dgm:t>
        <a:bodyPr/>
        <a:lstStyle/>
        <a:p>
          <a:pPr rtl="0"/>
          <a:r>
            <a:rPr lang="ru-RU" b="0" i="0" baseline="0" dirty="0" smtClean="0"/>
            <a:t>Приемы, позволяющие снизить уровень тревожности</a:t>
          </a:r>
          <a:endParaRPr lang="ru-RU" dirty="0"/>
        </a:p>
      </dgm:t>
    </dgm:pt>
    <dgm:pt modelId="{702B85B3-C5CC-4D87-A567-53EE49513966}" type="parTrans" cxnId="{29478665-6F98-4F79-A785-1F0FEB3B120C}">
      <dgm:prSet/>
      <dgm:spPr/>
      <dgm:t>
        <a:bodyPr/>
        <a:lstStyle/>
        <a:p>
          <a:endParaRPr lang="ru-RU"/>
        </a:p>
      </dgm:t>
    </dgm:pt>
    <dgm:pt modelId="{B99A8543-DC01-43A7-AAC7-6007FC85C027}" type="sibTrans" cxnId="{29478665-6F98-4F79-A785-1F0FEB3B120C}">
      <dgm:prSet/>
      <dgm:spPr/>
      <dgm:t>
        <a:bodyPr/>
        <a:lstStyle/>
        <a:p>
          <a:endParaRPr lang="ru-RU"/>
        </a:p>
      </dgm:t>
    </dgm:pt>
    <dgm:pt modelId="{924718E4-3367-427D-993B-B2C0B09FE4FA}">
      <dgm:prSet/>
      <dgm:spPr/>
      <dgm:t>
        <a:bodyPr/>
        <a:lstStyle/>
        <a:p>
          <a:pPr rtl="0"/>
          <a:r>
            <a:rPr lang="ru-RU" b="0" i="0" baseline="0" dirty="0" smtClean="0"/>
            <a:t>Повышение самооценки;</a:t>
          </a:r>
          <a:endParaRPr lang="ru-RU" dirty="0"/>
        </a:p>
      </dgm:t>
    </dgm:pt>
    <dgm:pt modelId="{0354A99F-6E32-47E5-B521-D0477B822F5B}" type="parTrans" cxnId="{315F6B31-5C37-4B62-AC47-95B97D2BA190}">
      <dgm:prSet/>
      <dgm:spPr/>
      <dgm:t>
        <a:bodyPr/>
        <a:lstStyle/>
        <a:p>
          <a:endParaRPr lang="ru-RU"/>
        </a:p>
      </dgm:t>
    </dgm:pt>
    <dgm:pt modelId="{032ACCB4-20AF-4F18-B935-174B9E9E8EC7}" type="sibTrans" cxnId="{315F6B31-5C37-4B62-AC47-95B97D2BA190}">
      <dgm:prSet/>
      <dgm:spPr/>
      <dgm:t>
        <a:bodyPr/>
        <a:lstStyle/>
        <a:p>
          <a:endParaRPr lang="ru-RU"/>
        </a:p>
      </dgm:t>
    </dgm:pt>
    <dgm:pt modelId="{2676724B-128D-4091-B38B-B9BDEE2817A0}">
      <dgm:prSet/>
      <dgm:spPr/>
      <dgm:t>
        <a:bodyPr/>
        <a:lstStyle/>
        <a:p>
          <a:pPr rtl="0"/>
          <a:r>
            <a:rPr lang="ru-RU" b="1" i="0" baseline="0" dirty="0" smtClean="0"/>
            <a:t>По возможности </a:t>
          </a:r>
          <a:r>
            <a:rPr lang="ru-RU" b="0" i="0" baseline="0" dirty="0" smtClean="0"/>
            <a:t>– избегание низких отметок;</a:t>
          </a:r>
          <a:endParaRPr lang="ru-RU" dirty="0"/>
        </a:p>
      </dgm:t>
    </dgm:pt>
    <dgm:pt modelId="{03980DF1-686E-48C5-89B8-49ECD40920E3}" type="parTrans" cxnId="{D0B06B9C-7860-43D3-805F-2E7543EA1EA9}">
      <dgm:prSet/>
      <dgm:spPr/>
      <dgm:t>
        <a:bodyPr/>
        <a:lstStyle/>
        <a:p>
          <a:endParaRPr lang="ru-RU"/>
        </a:p>
      </dgm:t>
    </dgm:pt>
    <dgm:pt modelId="{5390C064-C310-41CD-B742-1CEFD8DA30FB}" type="sibTrans" cxnId="{D0B06B9C-7860-43D3-805F-2E7543EA1EA9}">
      <dgm:prSet/>
      <dgm:spPr/>
      <dgm:t>
        <a:bodyPr/>
        <a:lstStyle/>
        <a:p>
          <a:endParaRPr lang="ru-RU"/>
        </a:p>
      </dgm:t>
    </dgm:pt>
    <dgm:pt modelId="{3B698B23-695B-4E4E-9595-B311C696DEF9}">
      <dgm:prSet/>
      <dgm:spPr/>
      <dgm:t>
        <a:bodyPr/>
        <a:lstStyle/>
        <a:p>
          <a:pPr rtl="0"/>
          <a:r>
            <a:rPr lang="ru-RU" b="0" i="0" baseline="0" dirty="0" smtClean="0"/>
            <a:t>Создание «ситуации успеха»;</a:t>
          </a:r>
          <a:endParaRPr lang="ru-RU" dirty="0"/>
        </a:p>
      </dgm:t>
    </dgm:pt>
    <dgm:pt modelId="{106EED82-8F9B-4ED7-AD64-E9F8BA98347C}" type="parTrans" cxnId="{57576FA2-3F07-48D6-B35C-8817F9DD6BB7}">
      <dgm:prSet/>
      <dgm:spPr/>
      <dgm:t>
        <a:bodyPr/>
        <a:lstStyle/>
        <a:p>
          <a:endParaRPr lang="ru-RU"/>
        </a:p>
      </dgm:t>
    </dgm:pt>
    <dgm:pt modelId="{1B1CDC6B-4579-419E-BD60-7105D639FFC7}" type="sibTrans" cxnId="{57576FA2-3F07-48D6-B35C-8817F9DD6BB7}">
      <dgm:prSet/>
      <dgm:spPr/>
      <dgm:t>
        <a:bodyPr/>
        <a:lstStyle/>
        <a:p>
          <a:endParaRPr lang="ru-RU"/>
        </a:p>
      </dgm:t>
    </dgm:pt>
    <dgm:pt modelId="{1814F575-07F7-49D5-BAB0-1653E2109CA6}">
      <dgm:prSet/>
      <dgm:spPr/>
      <dgm:t>
        <a:bodyPr/>
        <a:lstStyle/>
        <a:p>
          <a:pPr rtl="0"/>
          <a:r>
            <a:rPr lang="ru-RU" b="0" i="0" baseline="0" dirty="0" smtClean="0"/>
            <a:t>Отсутствие спешки при изучении нового материала;</a:t>
          </a:r>
          <a:endParaRPr lang="ru-RU" dirty="0"/>
        </a:p>
      </dgm:t>
    </dgm:pt>
    <dgm:pt modelId="{AD58AF65-D02D-4CE9-AFD2-6DDFB0A20E80}" type="parTrans" cxnId="{69B0E503-3C9A-4794-A026-C76752E50329}">
      <dgm:prSet/>
      <dgm:spPr/>
      <dgm:t>
        <a:bodyPr/>
        <a:lstStyle/>
        <a:p>
          <a:endParaRPr lang="ru-RU"/>
        </a:p>
      </dgm:t>
    </dgm:pt>
    <dgm:pt modelId="{D46FAE35-B88A-41B1-9A8E-7F9099DE2312}" type="sibTrans" cxnId="{69B0E503-3C9A-4794-A026-C76752E50329}">
      <dgm:prSet/>
      <dgm:spPr/>
      <dgm:t>
        <a:bodyPr/>
        <a:lstStyle/>
        <a:p>
          <a:endParaRPr lang="ru-RU"/>
        </a:p>
      </dgm:t>
    </dgm:pt>
    <dgm:pt modelId="{3FE078BF-17F3-44A3-AC29-7A7646AC9F84}">
      <dgm:prSet/>
      <dgm:spPr/>
      <dgm:t>
        <a:bodyPr/>
        <a:lstStyle/>
        <a:p>
          <a:pPr rtl="0"/>
          <a:r>
            <a:rPr lang="ru-RU" b="0" i="0" baseline="0" dirty="0" smtClean="0"/>
            <a:t>Проигрывание тревожных ситуаций;</a:t>
          </a:r>
          <a:endParaRPr lang="ru-RU" dirty="0"/>
        </a:p>
      </dgm:t>
    </dgm:pt>
    <dgm:pt modelId="{0853B5E6-0892-498D-86CF-A245A0E040D7}" type="parTrans" cxnId="{CAFAA784-215F-42A1-826C-56DF84FB2D21}">
      <dgm:prSet/>
      <dgm:spPr/>
      <dgm:t>
        <a:bodyPr/>
        <a:lstStyle/>
        <a:p>
          <a:endParaRPr lang="ru-RU"/>
        </a:p>
      </dgm:t>
    </dgm:pt>
    <dgm:pt modelId="{6DB9A52E-9800-4FC9-B484-8EEA043FCFAD}" type="sibTrans" cxnId="{CAFAA784-215F-42A1-826C-56DF84FB2D21}">
      <dgm:prSet/>
      <dgm:spPr/>
      <dgm:t>
        <a:bodyPr/>
        <a:lstStyle/>
        <a:p>
          <a:endParaRPr lang="ru-RU"/>
        </a:p>
      </dgm:t>
    </dgm:pt>
    <dgm:pt modelId="{5D4F12F8-0407-416F-9F47-CEF7ECB9599D}">
      <dgm:prSet/>
      <dgm:spPr/>
      <dgm:t>
        <a:bodyPr/>
        <a:lstStyle/>
        <a:p>
          <a:pPr rtl="0"/>
          <a:r>
            <a:rPr lang="ru-RU" b="0" i="0" baseline="0" dirty="0" smtClean="0"/>
            <a:t>Четкие, понятные и последовательные требования;</a:t>
          </a:r>
          <a:endParaRPr lang="ru-RU" dirty="0"/>
        </a:p>
      </dgm:t>
    </dgm:pt>
    <dgm:pt modelId="{A4EDD600-18EB-4D51-8B73-42FEF8FD3D7B}" type="parTrans" cxnId="{59AC44DE-C21A-4993-8756-A45C75ADCE46}">
      <dgm:prSet/>
      <dgm:spPr/>
      <dgm:t>
        <a:bodyPr/>
        <a:lstStyle/>
        <a:p>
          <a:endParaRPr lang="ru-RU"/>
        </a:p>
      </dgm:t>
    </dgm:pt>
    <dgm:pt modelId="{730C99EB-E41C-4ADA-BDFD-4F6D0A83FA7B}" type="sibTrans" cxnId="{59AC44DE-C21A-4993-8756-A45C75ADCE46}">
      <dgm:prSet/>
      <dgm:spPr/>
      <dgm:t>
        <a:bodyPr/>
        <a:lstStyle/>
        <a:p>
          <a:endParaRPr lang="ru-RU"/>
        </a:p>
      </dgm:t>
    </dgm:pt>
    <dgm:pt modelId="{DB60C5A0-E5DA-40BB-A464-E61DA2702389}">
      <dgm:prSet/>
      <dgm:spPr/>
      <dgm:t>
        <a:bodyPr/>
        <a:lstStyle/>
        <a:p>
          <a:pPr rtl="0"/>
          <a:r>
            <a:rPr lang="ru-RU" b="0" i="0" baseline="0" dirty="0" smtClean="0"/>
            <a:t>Четкая аргументация при негативном оценивании;</a:t>
          </a:r>
          <a:endParaRPr lang="ru-RU" dirty="0"/>
        </a:p>
      </dgm:t>
    </dgm:pt>
    <dgm:pt modelId="{8BFDCE07-167C-47CD-A4DA-4C94BB0B3E86}" type="parTrans" cxnId="{017E8DCD-B788-4AD7-9214-8A5CBD58D0B2}">
      <dgm:prSet/>
      <dgm:spPr/>
      <dgm:t>
        <a:bodyPr/>
        <a:lstStyle/>
        <a:p>
          <a:endParaRPr lang="ru-RU"/>
        </a:p>
      </dgm:t>
    </dgm:pt>
    <dgm:pt modelId="{185ACE99-89A3-4ABF-8CD5-18AE70F8FAFE}" type="sibTrans" cxnId="{017E8DCD-B788-4AD7-9214-8A5CBD58D0B2}">
      <dgm:prSet/>
      <dgm:spPr/>
      <dgm:t>
        <a:bodyPr/>
        <a:lstStyle/>
        <a:p>
          <a:endParaRPr lang="ru-RU"/>
        </a:p>
      </dgm:t>
    </dgm:pt>
    <dgm:pt modelId="{D6DE781D-565B-4148-A3DF-5FCA33B27DD4}">
      <dgm:prSet/>
      <dgm:spPr/>
      <dgm:t>
        <a:bodyPr/>
        <a:lstStyle/>
        <a:p>
          <a:pPr rtl="0"/>
          <a:r>
            <a:rPr lang="ru-RU" b="0" i="0" baseline="0" dirty="0" smtClean="0"/>
            <a:t>Повышение мотивации не через страх, а путем увлечения, заинтересованности к освоению знаний;</a:t>
          </a:r>
          <a:endParaRPr lang="ru-RU" dirty="0"/>
        </a:p>
      </dgm:t>
    </dgm:pt>
    <dgm:pt modelId="{72FBA964-430A-4596-8DE0-EB4CFE131684}" type="parTrans" cxnId="{050F7DFA-692A-4F70-B596-390DE562C08B}">
      <dgm:prSet/>
      <dgm:spPr/>
      <dgm:t>
        <a:bodyPr/>
        <a:lstStyle/>
        <a:p>
          <a:endParaRPr lang="ru-RU"/>
        </a:p>
      </dgm:t>
    </dgm:pt>
    <dgm:pt modelId="{7758634C-948E-4F48-A18D-539B407F751E}" type="sibTrans" cxnId="{050F7DFA-692A-4F70-B596-390DE562C08B}">
      <dgm:prSet/>
      <dgm:spPr/>
      <dgm:t>
        <a:bodyPr/>
        <a:lstStyle/>
        <a:p>
          <a:endParaRPr lang="ru-RU"/>
        </a:p>
      </dgm:t>
    </dgm:pt>
    <dgm:pt modelId="{BD5C7DF8-81D3-456E-8634-024D514364BE}">
      <dgm:prSet/>
      <dgm:spPr/>
      <dgm:t>
        <a:bodyPr/>
        <a:lstStyle/>
        <a:p>
          <a:pPr rtl="0"/>
          <a:r>
            <a:rPr lang="ru-RU" b="0" i="0" baseline="0" dirty="0" smtClean="0"/>
            <a:t>Отсутствие сравнений ребенка с другими учащимися;</a:t>
          </a:r>
          <a:endParaRPr lang="ru-RU" dirty="0"/>
        </a:p>
      </dgm:t>
    </dgm:pt>
    <dgm:pt modelId="{261629D9-5896-4980-99F0-D30878497B06}" type="parTrans" cxnId="{6C7F5006-BA95-489D-B653-A8F4662A62CD}">
      <dgm:prSet/>
      <dgm:spPr/>
      <dgm:t>
        <a:bodyPr/>
        <a:lstStyle/>
        <a:p>
          <a:endParaRPr lang="ru-RU"/>
        </a:p>
      </dgm:t>
    </dgm:pt>
    <dgm:pt modelId="{2F9CB1D6-A741-4FCD-A5B3-11FE7437DCD6}" type="sibTrans" cxnId="{6C7F5006-BA95-489D-B653-A8F4662A62CD}">
      <dgm:prSet/>
      <dgm:spPr/>
      <dgm:t>
        <a:bodyPr/>
        <a:lstStyle/>
        <a:p>
          <a:endParaRPr lang="ru-RU"/>
        </a:p>
      </dgm:t>
    </dgm:pt>
    <dgm:pt modelId="{B4579488-EBE7-4D8C-AF89-27F368379C14}">
      <dgm:prSet/>
      <dgm:spPr/>
      <dgm:t>
        <a:bodyPr/>
        <a:lstStyle/>
        <a:p>
          <a:pPr rtl="0"/>
          <a:r>
            <a:rPr kumimoji="0" lang="ru-RU" b="0" i="0" u="none" strike="noStrike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rPr>
            <a:t>Обсуждение болезненных вопросов только наедине с ребенком;</a:t>
          </a:r>
          <a:endParaRPr lang="ru-RU" dirty="0"/>
        </a:p>
      </dgm:t>
    </dgm:pt>
    <dgm:pt modelId="{ADF2DF5D-8450-4173-AFB0-9B662E7C1ACF}" type="parTrans" cxnId="{1C183306-61A1-42A6-837A-BBFC10DFA485}">
      <dgm:prSet/>
      <dgm:spPr/>
      <dgm:t>
        <a:bodyPr/>
        <a:lstStyle/>
        <a:p>
          <a:endParaRPr lang="ru-RU"/>
        </a:p>
      </dgm:t>
    </dgm:pt>
    <dgm:pt modelId="{8C811D83-7B75-4C6B-BFD8-BC8F98079EC1}" type="sibTrans" cxnId="{1C183306-61A1-42A6-837A-BBFC10DFA485}">
      <dgm:prSet/>
      <dgm:spPr/>
      <dgm:t>
        <a:bodyPr/>
        <a:lstStyle/>
        <a:p>
          <a:endParaRPr lang="ru-RU"/>
        </a:p>
      </dgm:t>
    </dgm:pt>
    <dgm:pt modelId="{5AEEA99F-A536-4113-BD8B-0EF6BC7D024C}">
      <dgm:prSet/>
      <dgm:spPr/>
      <dgm:t>
        <a:bodyPr/>
        <a:lstStyle/>
        <a:p>
          <a:pPr rtl="0"/>
          <a:r>
            <a:rPr kumimoji="0" lang="ru-RU" b="0" i="0" u="none" strike="noStrike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rPr>
            <a:t>Учет возможностей конкретного ученика;</a:t>
          </a:r>
          <a:endParaRPr kumimoji="0" lang="ru-RU" b="0" i="0" u="none" strike="noStrike" cap="none" spc="0" normalizeH="0" baseline="0" noProof="0" dirty="0" smtClean="0">
            <a:ln>
              <a:noFill/>
            </a:ln>
            <a:solidFill>
              <a:schemeClr val="tx1"/>
            </a:solidFill>
            <a:effectLst/>
            <a:uLnTx/>
            <a:uFillTx/>
            <a:latin typeface="+mn-lt"/>
            <a:ea typeface="+mn-ea"/>
            <a:cs typeface="+mn-cs"/>
          </a:endParaRPr>
        </a:p>
      </dgm:t>
    </dgm:pt>
    <dgm:pt modelId="{409259A5-021E-49B7-BC4F-135733C29C81}" type="parTrans" cxnId="{9F450FF3-778C-46AC-83BF-90B02FBC0436}">
      <dgm:prSet/>
      <dgm:spPr/>
      <dgm:t>
        <a:bodyPr/>
        <a:lstStyle/>
        <a:p>
          <a:endParaRPr lang="ru-RU"/>
        </a:p>
      </dgm:t>
    </dgm:pt>
    <dgm:pt modelId="{887BF8DE-BF45-43A7-81B5-59D4DE69A57F}" type="sibTrans" cxnId="{9F450FF3-778C-46AC-83BF-90B02FBC0436}">
      <dgm:prSet/>
      <dgm:spPr/>
      <dgm:t>
        <a:bodyPr/>
        <a:lstStyle/>
        <a:p>
          <a:endParaRPr lang="ru-RU"/>
        </a:p>
      </dgm:t>
    </dgm:pt>
    <dgm:pt modelId="{873A16B2-0508-4D5E-8CDA-16D522B8B6E4}">
      <dgm:prSet/>
      <dgm:spPr/>
      <dgm:t>
        <a:bodyPr/>
        <a:lstStyle/>
        <a:p>
          <a:pPr rtl="0"/>
          <a:r>
            <a:rPr kumimoji="0" lang="ru-RU" b="0" i="0" u="none" strike="noStrike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rPr>
            <a:t>Ориентация на возрастные, гендерные, индивидуальные особенности ученика;</a:t>
          </a:r>
          <a:endParaRPr kumimoji="0" lang="ru-RU" b="0" i="0" u="none" strike="noStrike" cap="none" spc="0" normalizeH="0" baseline="0" noProof="0" dirty="0" smtClean="0">
            <a:ln>
              <a:noFill/>
            </a:ln>
            <a:solidFill>
              <a:schemeClr val="tx1"/>
            </a:solidFill>
            <a:effectLst/>
            <a:uLnTx/>
            <a:uFillTx/>
            <a:latin typeface="+mn-lt"/>
            <a:ea typeface="+mn-ea"/>
            <a:cs typeface="+mn-cs"/>
          </a:endParaRPr>
        </a:p>
      </dgm:t>
    </dgm:pt>
    <dgm:pt modelId="{0648787F-B783-49FF-8B6C-2B6B736C754C}" type="parTrans" cxnId="{2CC0BCF4-8D1A-4D97-8857-87D358B2DD98}">
      <dgm:prSet/>
      <dgm:spPr/>
      <dgm:t>
        <a:bodyPr/>
        <a:lstStyle/>
        <a:p>
          <a:endParaRPr lang="ru-RU"/>
        </a:p>
      </dgm:t>
    </dgm:pt>
    <dgm:pt modelId="{D5EFA9AC-F305-4070-AA81-BE4CAD078089}" type="sibTrans" cxnId="{2CC0BCF4-8D1A-4D97-8857-87D358B2DD98}">
      <dgm:prSet/>
      <dgm:spPr/>
      <dgm:t>
        <a:bodyPr/>
        <a:lstStyle/>
        <a:p>
          <a:endParaRPr lang="ru-RU"/>
        </a:p>
      </dgm:t>
    </dgm:pt>
    <dgm:pt modelId="{4B495FF3-0D8D-4E7C-9009-116505B6ED7D}">
      <dgm:prSet/>
      <dgm:spPr/>
      <dgm:t>
        <a:bodyPr/>
        <a:lstStyle/>
        <a:p>
          <a:pPr rtl="0"/>
          <a:r>
            <a:rPr kumimoji="0" lang="ru-RU" b="0" i="0" u="none" strike="noStrike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rPr>
            <a:t>Сдержанность и саморегуляция учителя;</a:t>
          </a:r>
          <a:endParaRPr kumimoji="0" lang="ru-RU" b="0" i="0" u="none" strike="noStrike" cap="none" spc="0" normalizeH="0" baseline="0" noProof="0" dirty="0" smtClean="0">
            <a:ln>
              <a:noFill/>
            </a:ln>
            <a:solidFill>
              <a:schemeClr val="tx1"/>
            </a:solidFill>
            <a:effectLst/>
            <a:uLnTx/>
            <a:uFillTx/>
            <a:latin typeface="+mn-lt"/>
            <a:ea typeface="+mn-ea"/>
            <a:cs typeface="+mn-cs"/>
          </a:endParaRPr>
        </a:p>
      </dgm:t>
    </dgm:pt>
    <dgm:pt modelId="{FE49D9BF-B301-49C6-9543-DCFC849469A0}" type="parTrans" cxnId="{DFC7FC5E-6081-43C0-ABF7-65810F3F16D1}">
      <dgm:prSet/>
      <dgm:spPr/>
      <dgm:t>
        <a:bodyPr/>
        <a:lstStyle/>
        <a:p>
          <a:endParaRPr lang="ru-RU"/>
        </a:p>
      </dgm:t>
    </dgm:pt>
    <dgm:pt modelId="{D206F9A5-68A8-4012-B774-CD177F249162}" type="sibTrans" cxnId="{DFC7FC5E-6081-43C0-ABF7-65810F3F16D1}">
      <dgm:prSet/>
      <dgm:spPr/>
      <dgm:t>
        <a:bodyPr/>
        <a:lstStyle/>
        <a:p>
          <a:endParaRPr lang="ru-RU"/>
        </a:p>
      </dgm:t>
    </dgm:pt>
    <dgm:pt modelId="{803EF667-7431-43C7-BD95-8065125C57D0}">
      <dgm:prSet/>
      <dgm:spPr/>
      <dgm:t>
        <a:bodyPr/>
        <a:lstStyle/>
        <a:p>
          <a:pPr rtl="0"/>
          <a:r>
            <a:rPr kumimoji="0" lang="ru-RU" b="0" i="0" u="none" strike="noStrike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rPr>
            <a:t>Знание приемов релаксации;</a:t>
          </a:r>
          <a:endParaRPr kumimoji="0" lang="ru-RU" b="0" i="0" u="none" strike="noStrike" cap="none" spc="0" normalizeH="0" baseline="0" noProof="0" dirty="0" smtClean="0">
            <a:ln>
              <a:noFill/>
            </a:ln>
            <a:solidFill>
              <a:schemeClr val="tx1"/>
            </a:solidFill>
            <a:effectLst/>
            <a:uLnTx/>
            <a:uFillTx/>
            <a:latin typeface="+mn-lt"/>
            <a:ea typeface="+mn-ea"/>
            <a:cs typeface="+mn-cs"/>
          </a:endParaRPr>
        </a:p>
      </dgm:t>
    </dgm:pt>
    <dgm:pt modelId="{BE61B732-C911-4E19-A926-0E17A6B642A1}" type="parTrans" cxnId="{4820AABE-EAF5-4A3B-A193-08E48B499AB8}">
      <dgm:prSet/>
      <dgm:spPr/>
      <dgm:t>
        <a:bodyPr/>
        <a:lstStyle/>
        <a:p>
          <a:endParaRPr lang="ru-RU"/>
        </a:p>
      </dgm:t>
    </dgm:pt>
    <dgm:pt modelId="{C13FA36B-2F49-476F-A15A-3DCE3262AFB7}" type="sibTrans" cxnId="{4820AABE-EAF5-4A3B-A193-08E48B499AB8}">
      <dgm:prSet/>
      <dgm:spPr/>
      <dgm:t>
        <a:bodyPr/>
        <a:lstStyle/>
        <a:p>
          <a:endParaRPr lang="ru-RU"/>
        </a:p>
      </dgm:t>
    </dgm:pt>
    <dgm:pt modelId="{FA3FC831-1F67-4095-B570-F2089E492A36}">
      <dgm:prSet/>
      <dgm:spPr/>
      <dgm:t>
        <a:bodyPr/>
        <a:lstStyle/>
        <a:p>
          <a:pPr rtl="0"/>
          <a:r>
            <a:rPr kumimoji="0" lang="ru-RU" b="0" i="0" u="none" strike="noStrike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rPr>
            <a:t>Не ориентировать ученика на идеальное совершенство.</a:t>
          </a:r>
        </a:p>
      </dgm:t>
    </dgm:pt>
    <dgm:pt modelId="{9BAD461A-E74D-49E4-86A6-26324F7AC8C6}" type="parTrans" cxnId="{7FCD4BA5-03C9-4F76-A811-4A88326A132C}">
      <dgm:prSet/>
      <dgm:spPr/>
      <dgm:t>
        <a:bodyPr/>
        <a:lstStyle/>
        <a:p>
          <a:endParaRPr lang="ru-RU"/>
        </a:p>
      </dgm:t>
    </dgm:pt>
    <dgm:pt modelId="{FE644D82-D7A4-4E5E-8C41-69FF6F6A87B2}" type="sibTrans" cxnId="{7FCD4BA5-03C9-4F76-A811-4A88326A132C}">
      <dgm:prSet/>
      <dgm:spPr/>
      <dgm:t>
        <a:bodyPr/>
        <a:lstStyle/>
        <a:p>
          <a:endParaRPr lang="ru-RU"/>
        </a:p>
      </dgm:t>
    </dgm:pt>
    <dgm:pt modelId="{100213FF-B1AB-4545-8E91-B91FF1A24E67}" type="pres">
      <dgm:prSet presAssocID="{F1E015F8-0EA9-4E47-8F2F-F4278391CD9C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55C94B3-BF28-4D00-A7A5-E0536C10D36C}" type="pres">
      <dgm:prSet presAssocID="{633D2399-E6F3-409E-90AA-1B1C2F8A92A5}" presName="composite" presStyleCnt="0"/>
      <dgm:spPr/>
    </dgm:pt>
    <dgm:pt modelId="{467CB4F1-C857-481F-B22B-E62C4760AD4F}" type="pres">
      <dgm:prSet presAssocID="{633D2399-E6F3-409E-90AA-1B1C2F8A92A5}" presName="parTx" presStyleLbl="alignNode1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2C0233-4A2B-4B5C-AC26-264A4996EA1A}" type="pres">
      <dgm:prSet presAssocID="{633D2399-E6F3-409E-90AA-1B1C2F8A92A5}" presName="desTx" presStyleLbl="alignAccFollow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551D3CF-6A8A-406F-B191-0D82DAC48D1D}" type="presOf" srcId="{1814F575-07F7-49D5-BAB0-1653E2109CA6}" destId="{262C0233-4A2B-4B5C-AC26-264A4996EA1A}" srcOrd="0" destOrd="4" presId="urn:microsoft.com/office/officeart/2005/8/layout/hList1"/>
    <dgm:cxn modelId="{9CA06816-B0CD-455B-BDB4-B7E877CFDEA3}" type="presOf" srcId="{2676724B-128D-4091-B38B-B9BDEE2817A0}" destId="{262C0233-4A2B-4B5C-AC26-264A4996EA1A}" srcOrd="0" destOrd="2" presId="urn:microsoft.com/office/officeart/2005/8/layout/hList1"/>
    <dgm:cxn modelId="{31AB43E2-EAA5-4E97-8409-8CEC2681924C}" type="presOf" srcId="{D6DE781D-565B-4148-A3DF-5FCA33B27DD4}" destId="{262C0233-4A2B-4B5C-AC26-264A4996EA1A}" srcOrd="0" destOrd="8" presId="urn:microsoft.com/office/officeart/2005/8/layout/hList1"/>
    <dgm:cxn modelId="{19AAEA41-1F16-4008-B36E-13AC07CB3D9B}" type="presOf" srcId="{F1E015F8-0EA9-4E47-8F2F-F4278391CD9C}" destId="{100213FF-B1AB-4545-8E91-B91FF1A24E67}" srcOrd="0" destOrd="0" presId="urn:microsoft.com/office/officeart/2005/8/layout/hList1"/>
    <dgm:cxn modelId="{1C183306-61A1-42A6-837A-BBFC10DFA485}" srcId="{633D2399-E6F3-409E-90AA-1B1C2F8A92A5}" destId="{B4579488-EBE7-4D8C-AF89-27F368379C14}" srcOrd="9" destOrd="0" parTransId="{ADF2DF5D-8450-4173-AFB0-9B662E7C1ACF}" sibTransId="{8C811D83-7B75-4C6B-BFD8-BC8F98079EC1}"/>
    <dgm:cxn modelId="{9DB49684-191A-4E49-909B-A82239145ECA}" type="presOf" srcId="{4B495FF3-0D8D-4E7C-9009-116505B6ED7D}" destId="{262C0233-4A2B-4B5C-AC26-264A4996EA1A}" srcOrd="0" destOrd="12" presId="urn:microsoft.com/office/officeart/2005/8/layout/hList1"/>
    <dgm:cxn modelId="{017E8DCD-B788-4AD7-9214-8A5CBD58D0B2}" srcId="{633D2399-E6F3-409E-90AA-1B1C2F8A92A5}" destId="{DB60C5A0-E5DA-40BB-A464-E61DA2702389}" srcOrd="7" destOrd="0" parTransId="{8BFDCE07-167C-47CD-A4DA-4C94BB0B3E86}" sibTransId="{185ACE99-89A3-4ABF-8CD5-18AE70F8FAFE}"/>
    <dgm:cxn modelId="{AB7E7CEE-5C32-43EF-85C9-AC6F1BC7BDAA}" type="presOf" srcId="{924718E4-3367-427D-993B-B2C0B09FE4FA}" destId="{262C0233-4A2B-4B5C-AC26-264A4996EA1A}" srcOrd="0" destOrd="1" presId="urn:microsoft.com/office/officeart/2005/8/layout/hList1"/>
    <dgm:cxn modelId="{050F7DFA-692A-4F70-B596-390DE562C08B}" srcId="{633D2399-E6F3-409E-90AA-1B1C2F8A92A5}" destId="{D6DE781D-565B-4148-A3DF-5FCA33B27DD4}" srcOrd="8" destOrd="0" parTransId="{72FBA964-430A-4596-8DE0-EB4CFE131684}" sibTransId="{7758634C-948E-4F48-A18D-539B407F751E}"/>
    <dgm:cxn modelId="{315F6B31-5C37-4B62-AC47-95B97D2BA190}" srcId="{633D2399-E6F3-409E-90AA-1B1C2F8A92A5}" destId="{924718E4-3367-427D-993B-B2C0B09FE4FA}" srcOrd="1" destOrd="0" parTransId="{0354A99F-6E32-47E5-B521-D0477B822F5B}" sibTransId="{032ACCB4-20AF-4F18-B935-174B9E9E8EC7}"/>
    <dgm:cxn modelId="{DFC7FC5E-6081-43C0-ABF7-65810F3F16D1}" srcId="{633D2399-E6F3-409E-90AA-1B1C2F8A92A5}" destId="{4B495FF3-0D8D-4E7C-9009-116505B6ED7D}" srcOrd="12" destOrd="0" parTransId="{FE49D9BF-B301-49C6-9543-DCFC849469A0}" sibTransId="{D206F9A5-68A8-4012-B774-CD177F249162}"/>
    <dgm:cxn modelId="{AD981788-5A61-4D40-A738-9DE2F0F1E0C4}" type="presOf" srcId="{633D2399-E6F3-409E-90AA-1B1C2F8A92A5}" destId="{467CB4F1-C857-481F-B22B-E62C4760AD4F}" srcOrd="0" destOrd="0" presId="urn:microsoft.com/office/officeart/2005/8/layout/hList1"/>
    <dgm:cxn modelId="{69B0E503-3C9A-4794-A026-C76752E50329}" srcId="{633D2399-E6F3-409E-90AA-1B1C2F8A92A5}" destId="{1814F575-07F7-49D5-BAB0-1653E2109CA6}" srcOrd="4" destOrd="0" parTransId="{AD58AF65-D02D-4CE9-AFD2-6DDFB0A20E80}" sibTransId="{D46FAE35-B88A-41B1-9A8E-7F9099DE2312}"/>
    <dgm:cxn modelId="{57576FA2-3F07-48D6-B35C-8817F9DD6BB7}" srcId="{633D2399-E6F3-409E-90AA-1B1C2F8A92A5}" destId="{3B698B23-695B-4E4E-9595-B311C696DEF9}" srcOrd="3" destOrd="0" parTransId="{106EED82-8F9B-4ED7-AD64-E9F8BA98347C}" sibTransId="{1B1CDC6B-4579-419E-BD60-7105D639FFC7}"/>
    <dgm:cxn modelId="{D82CEF0C-4B83-43D8-BE7B-E868C9539D79}" type="presOf" srcId="{B4579488-EBE7-4D8C-AF89-27F368379C14}" destId="{262C0233-4A2B-4B5C-AC26-264A4996EA1A}" srcOrd="0" destOrd="9" presId="urn:microsoft.com/office/officeart/2005/8/layout/hList1"/>
    <dgm:cxn modelId="{59AC44DE-C21A-4993-8756-A45C75ADCE46}" srcId="{633D2399-E6F3-409E-90AA-1B1C2F8A92A5}" destId="{5D4F12F8-0407-416F-9F47-CEF7ECB9599D}" srcOrd="6" destOrd="0" parTransId="{A4EDD600-18EB-4D51-8B73-42FEF8FD3D7B}" sibTransId="{730C99EB-E41C-4ADA-BDFD-4F6D0A83FA7B}"/>
    <dgm:cxn modelId="{27F50986-7A5B-412A-90B7-B8D4A4DCF392}" type="presOf" srcId="{DB60C5A0-E5DA-40BB-A464-E61DA2702389}" destId="{262C0233-4A2B-4B5C-AC26-264A4996EA1A}" srcOrd="0" destOrd="7" presId="urn:microsoft.com/office/officeart/2005/8/layout/hList1"/>
    <dgm:cxn modelId="{4820AABE-EAF5-4A3B-A193-08E48B499AB8}" srcId="{633D2399-E6F3-409E-90AA-1B1C2F8A92A5}" destId="{803EF667-7431-43C7-BD95-8065125C57D0}" srcOrd="13" destOrd="0" parTransId="{BE61B732-C911-4E19-A926-0E17A6B642A1}" sibTransId="{C13FA36B-2F49-476F-A15A-3DCE3262AFB7}"/>
    <dgm:cxn modelId="{E0BECA59-E50D-433D-A5AF-8A31DAFC1FE1}" type="presOf" srcId="{3FE078BF-17F3-44A3-AC29-7A7646AC9F84}" destId="{262C0233-4A2B-4B5C-AC26-264A4996EA1A}" srcOrd="0" destOrd="5" presId="urn:microsoft.com/office/officeart/2005/8/layout/hList1"/>
    <dgm:cxn modelId="{2CC0BCF4-8D1A-4D97-8857-87D358B2DD98}" srcId="{633D2399-E6F3-409E-90AA-1B1C2F8A92A5}" destId="{873A16B2-0508-4D5E-8CDA-16D522B8B6E4}" srcOrd="11" destOrd="0" parTransId="{0648787F-B783-49FF-8B6C-2B6B736C754C}" sibTransId="{D5EFA9AC-F305-4070-AA81-BE4CAD078089}"/>
    <dgm:cxn modelId="{1A07AE1A-774D-43F1-BA21-12E55817ECE4}" type="presOf" srcId="{3B698B23-695B-4E4E-9595-B311C696DEF9}" destId="{262C0233-4A2B-4B5C-AC26-264A4996EA1A}" srcOrd="0" destOrd="3" presId="urn:microsoft.com/office/officeart/2005/8/layout/hList1"/>
    <dgm:cxn modelId="{29478665-6F98-4F79-A785-1F0FEB3B120C}" srcId="{F1E015F8-0EA9-4E47-8F2F-F4278391CD9C}" destId="{633D2399-E6F3-409E-90AA-1B1C2F8A92A5}" srcOrd="0" destOrd="0" parTransId="{702B85B3-C5CC-4D87-A567-53EE49513966}" sibTransId="{B99A8543-DC01-43A7-AAC7-6007FC85C027}"/>
    <dgm:cxn modelId="{D0B06B9C-7860-43D3-805F-2E7543EA1EA9}" srcId="{633D2399-E6F3-409E-90AA-1B1C2F8A92A5}" destId="{2676724B-128D-4091-B38B-B9BDEE2817A0}" srcOrd="2" destOrd="0" parTransId="{03980DF1-686E-48C5-89B8-49ECD40920E3}" sibTransId="{5390C064-C310-41CD-B742-1CEFD8DA30FB}"/>
    <dgm:cxn modelId="{B1076DE7-F980-4BDF-875B-57D15DABE21A}" type="presOf" srcId="{BD5C7DF8-81D3-456E-8634-024D514364BE}" destId="{262C0233-4A2B-4B5C-AC26-264A4996EA1A}" srcOrd="0" destOrd="0" presId="urn:microsoft.com/office/officeart/2005/8/layout/hList1"/>
    <dgm:cxn modelId="{CAFAA784-215F-42A1-826C-56DF84FB2D21}" srcId="{633D2399-E6F3-409E-90AA-1B1C2F8A92A5}" destId="{3FE078BF-17F3-44A3-AC29-7A7646AC9F84}" srcOrd="5" destOrd="0" parTransId="{0853B5E6-0892-498D-86CF-A245A0E040D7}" sibTransId="{6DB9A52E-9800-4FC9-B484-8EEA043FCFAD}"/>
    <dgm:cxn modelId="{6C7F5006-BA95-489D-B653-A8F4662A62CD}" srcId="{633D2399-E6F3-409E-90AA-1B1C2F8A92A5}" destId="{BD5C7DF8-81D3-456E-8634-024D514364BE}" srcOrd="0" destOrd="0" parTransId="{261629D9-5896-4980-99F0-D30878497B06}" sibTransId="{2F9CB1D6-A741-4FCD-A5B3-11FE7437DCD6}"/>
    <dgm:cxn modelId="{4EDBE03C-99E4-420E-8352-0B9766F55D98}" type="presOf" srcId="{873A16B2-0508-4D5E-8CDA-16D522B8B6E4}" destId="{262C0233-4A2B-4B5C-AC26-264A4996EA1A}" srcOrd="0" destOrd="11" presId="urn:microsoft.com/office/officeart/2005/8/layout/hList1"/>
    <dgm:cxn modelId="{5458F7A5-9C4D-4481-8464-D49369AD3DF4}" type="presOf" srcId="{5D4F12F8-0407-416F-9F47-CEF7ECB9599D}" destId="{262C0233-4A2B-4B5C-AC26-264A4996EA1A}" srcOrd="0" destOrd="6" presId="urn:microsoft.com/office/officeart/2005/8/layout/hList1"/>
    <dgm:cxn modelId="{05EF6E7B-E248-4D9A-A34E-039EE3B1A7D5}" type="presOf" srcId="{5AEEA99F-A536-4113-BD8B-0EF6BC7D024C}" destId="{262C0233-4A2B-4B5C-AC26-264A4996EA1A}" srcOrd="0" destOrd="10" presId="urn:microsoft.com/office/officeart/2005/8/layout/hList1"/>
    <dgm:cxn modelId="{7FCD4BA5-03C9-4F76-A811-4A88326A132C}" srcId="{633D2399-E6F3-409E-90AA-1B1C2F8A92A5}" destId="{FA3FC831-1F67-4095-B570-F2089E492A36}" srcOrd="14" destOrd="0" parTransId="{9BAD461A-E74D-49E4-86A6-26324F7AC8C6}" sibTransId="{FE644D82-D7A4-4E5E-8C41-69FF6F6A87B2}"/>
    <dgm:cxn modelId="{D15019D2-3E5D-4475-8F8B-013774FF3186}" type="presOf" srcId="{FA3FC831-1F67-4095-B570-F2089E492A36}" destId="{262C0233-4A2B-4B5C-AC26-264A4996EA1A}" srcOrd="0" destOrd="14" presId="urn:microsoft.com/office/officeart/2005/8/layout/hList1"/>
    <dgm:cxn modelId="{C9A7248B-98ED-423D-941E-0B58A845D787}" type="presOf" srcId="{803EF667-7431-43C7-BD95-8065125C57D0}" destId="{262C0233-4A2B-4B5C-AC26-264A4996EA1A}" srcOrd="0" destOrd="13" presId="urn:microsoft.com/office/officeart/2005/8/layout/hList1"/>
    <dgm:cxn modelId="{9F450FF3-778C-46AC-83BF-90B02FBC0436}" srcId="{633D2399-E6F3-409E-90AA-1B1C2F8A92A5}" destId="{5AEEA99F-A536-4113-BD8B-0EF6BC7D024C}" srcOrd="10" destOrd="0" parTransId="{409259A5-021E-49B7-BC4F-135733C29C81}" sibTransId="{887BF8DE-BF45-43A7-81B5-59D4DE69A57F}"/>
    <dgm:cxn modelId="{E247A9D5-32A9-4AE9-8CA9-23CF3B8DF71B}" type="presParOf" srcId="{100213FF-B1AB-4545-8E91-B91FF1A24E67}" destId="{355C94B3-BF28-4D00-A7A5-E0536C10D36C}" srcOrd="0" destOrd="0" presId="urn:microsoft.com/office/officeart/2005/8/layout/hList1"/>
    <dgm:cxn modelId="{AA3A18F0-7BA3-4773-B150-A036E34E2435}" type="presParOf" srcId="{355C94B3-BF28-4D00-A7A5-E0536C10D36C}" destId="{467CB4F1-C857-481F-B22B-E62C4760AD4F}" srcOrd="0" destOrd="0" presId="urn:microsoft.com/office/officeart/2005/8/layout/hList1"/>
    <dgm:cxn modelId="{9E1A626C-D100-4E9A-ABAD-110E2174DB14}" type="presParOf" srcId="{355C94B3-BF28-4D00-A7A5-E0536C10D36C}" destId="{262C0233-4A2B-4B5C-AC26-264A4996EA1A}" srcOrd="1" destOrd="0" presId="urn:microsoft.com/office/officeart/2005/8/layout/hList1"/>
  </dgm:cxnLst>
  <dgm:bg/>
  <dgm:whole/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C5F40A9C-BE46-411D-9459-D52DF16A6887}" type="doc">
      <dgm:prSet loTypeId="urn:microsoft.com/office/officeart/2005/8/layout/cycle7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415E55A-65D5-4B76-BEAA-A7D85389F9D6}">
      <dgm:prSet phldrT="[Текст]" custT="1"/>
      <dgm:spPr/>
      <dgm:t>
        <a:bodyPr/>
        <a:lstStyle/>
        <a:p>
          <a:r>
            <a:rPr lang="ru-RU" sz="3600" b="1" dirty="0" smtClean="0">
              <a:latin typeface="Calibri" panose="020F0502020204030204" pitchFamily="34" charset="0"/>
              <a:cs typeface="Calibri" panose="020F0502020204030204" pitchFamily="34" charset="0"/>
            </a:rPr>
            <a:t>Психолог</a:t>
          </a:r>
          <a:endParaRPr lang="ru-RU" sz="3600" b="1" dirty="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903F0CA8-12E7-47B9-B4F3-BC106C1327CB}" type="parTrans" cxnId="{370F3850-AC8A-4E0A-8D11-FE6420677A81}">
      <dgm:prSet/>
      <dgm:spPr/>
      <dgm:t>
        <a:bodyPr/>
        <a:lstStyle/>
        <a:p>
          <a:endParaRPr lang="ru-RU" sz="3600" b="1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CE544CC9-19C8-4AC7-BD4C-6894E937F555}" type="sibTrans" cxnId="{370F3850-AC8A-4E0A-8D11-FE6420677A81}">
      <dgm:prSet custT="1"/>
      <dgm:spPr/>
      <dgm:t>
        <a:bodyPr/>
        <a:lstStyle/>
        <a:p>
          <a:endParaRPr lang="ru-RU" sz="3600" b="1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462CA7CF-EA46-4F1A-B0E5-0F8BA646DA4F}">
      <dgm:prSet phldrT="[Текст]" custT="1"/>
      <dgm:spPr/>
      <dgm:t>
        <a:bodyPr/>
        <a:lstStyle/>
        <a:p>
          <a:pPr algn="ctr"/>
          <a:r>
            <a:rPr lang="ru-RU" sz="3600" b="1" dirty="0" smtClean="0">
              <a:latin typeface="Calibri" panose="020F0502020204030204" pitchFamily="34" charset="0"/>
              <a:cs typeface="Calibri" panose="020F0502020204030204" pitchFamily="34" charset="0"/>
            </a:rPr>
            <a:t>Классный руководитель и педагоги</a:t>
          </a:r>
          <a:endParaRPr lang="ru-RU" sz="3600" b="1" dirty="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3B8998E1-0469-424A-A6D7-A03CC4377416}" type="parTrans" cxnId="{29FDA2AB-E83A-48E5-87F1-110F437A79E0}">
      <dgm:prSet/>
      <dgm:spPr/>
      <dgm:t>
        <a:bodyPr/>
        <a:lstStyle/>
        <a:p>
          <a:endParaRPr lang="ru-RU" sz="3600" b="1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22CAA781-B207-41DF-9109-8DFC6F5550BF}" type="sibTrans" cxnId="{29FDA2AB-E83A-48E5-87F1-110F437A79E0}">
      <dgm:prSet custT="1"/>
      <dgm:spPr/>
      <dgm:t>
        <a:bodyPr/>
        <a:lstStyle/>
        <a:p>
          <a:endParaRPr lang="ru-RU" sz="3600" b="1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D298D550-967A-42C9-B4A6-ED09EB1BE3A5}">
      <dgm:prSet phldrT="[Текст]" custT="1"/>
      <dgm:spPr/>
      <dgm:t>
        <a:bodyPr/>
        <a:lstStyle/>
        <a:p>
          <a:r>
            <a:rPr lang="ru-RU" sz="3600" b="1" smtClean="0">
              <a:latin typeface="Calibri" panose="020F0502020204030204" pitchFamily="34" charset="0"/>
              <a:cs typeface="Calibri" panose="020F0502020204030204" pitchFamily="34" charset="0"/>
            </a:rPr>
            <a:t>Родители</a:t>
          </a:r>
          <a:endParaRPr lang="ru-RU" sz="3600" b="1" dirty="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39BED442-36D5-4E4B-9A5D-9BE7DB808E22}" type="parTrans" cxnId="{5D88D6D1-1300-46DA-838B-F77F6D27C411}">
      <dgm:prSet/>
      <dgm:spPr/>
      <dgm:t>
        <a:bodyPr/>
        <a:lstStyle/>
        <a:p>
          <a:endParaRPr lang="ru-RU" sz="3600"/>
        </a:p>
      </dgm:t>
    </dgm:pt>
    <dgm:pt modelId="{688CCB07-F607-47A2-829E-6626800BEFC8}" type="sibTrans" cxnId="{5D88D6D1-1300-46DA-838B-F77F6D27C411}">
      <dgm:prSet custT="1"/>
      <dgm:spPr/>
      <dgm:t>
        <a:bodyPr/>
        <a:lstStyle/>
        <a:p>
          <a:endParaRPr lang="ru-RU" sz="3600"/>
        </a:p>
      </dgm:t>
    </dgm:pt>
    <dgm:pt modelId="{EC35FCF9-EAF6-472D-B991-86FB82DF5771}" type="pres">
      <dgm:prSet presAssocID="{C5F40A9C-BE46-411D-9459-D52DF16A6887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C40BC67-4360-4DC9-BBBB-C49A0EA050AA}" type="pres">
      <dgm:prSet presAssocID="{C415E55A-65D5-4B76-BEAA-A7D85389F9D6}" presName="node" presStyleLbl="node1" presStyleIdx="0" presStyleCnt="3" custScaleX="138437" custScaleY="137577" custRadScaleRad="863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FFFC3F-36EB-40BA-A721-7F5769960806}" type="pres">
      <dgm:prSet presAssocID="{CE544CC9-19C8-4AC7-BD4C-6894E937F555}" presName="sibTrans" presStyleLbl="sibTrans2D1" presStyleIdx="0" presStyleCnt="3" custScaleX="138437" custScaleY="137577"/>
      <dgm:spPr/>
      <dgm:t>
        <a:bodyPr/>
        <a:lstStyle/>
        <a:p>
          <a:endParaRPr lang="ru-RU"/>
        </a:p>
      </dgm:t>
    </dgm:pt>
    <dgm:pt modelId="{DFE94FDF-A160-4FBC-9C37-5E3EE2E2C7EF}" type="pres">
      <dgm:prSet presAssocID="{CE544CC9-19C8-4AC7-BD4C-6894E937F555}" presName="connectorText" presStyleLbl="sibTrans2D1" presStyleIdx="0" presStyleCnt="3"/>
      <dgm:spPr/>
      <dgm:t>
        <a:bodyPr/>
        <a:lstStyle/>
        <a:p>
          <a:endParaRPr lang="ru-RU"/>
        </a:p>
      </dgm:t>
    </dgm:pt>
    <dgm:pt modelId="{2C00FA93-BECE-415F-BE0C-34380DA3E3F5}" type="pres">
      <dgm:prSet presAssocID="{462CA7CF-EA46-4F1A-B0E5-0F8BA646DA4F}" presName="node" presStyleLbl="node1" presStyleIdx="1" presStyleCnt="3" custScaleX="138437" custScaleY="13757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6F7F3B8-FE05-4981-9041-9C4BB1F7E8DF}" type="pres">
      <dgm:prSet presAssocID="{22CAA781-B207-41DF-9109-8DFC6F5550BF}" presName="sibTrans" presStyleLbl="sibTrans2D1" presStyleIdx="1" presStyleCnt="3" custScaleX="138437" custScaleY="137577"/>
      <dgm:spPr/>
      <dgm:t>
        <a:bodyPr/>
        <a:lstStyle/>
        <a:p>
          <a:endParaRPr lang="ru-RU"/>
        </a:p>
      </dgm:t>
    </dgm:pt>
    <dgm:pt modelId="{BA453544-F789-4075-8FAF-2B2DA909CFA2}" type="pres">
      <dgm:prSet presAssocID="{22CAA781-B207-41DF-9109-8DFC6F5550BF}" presName="connectorText" presStyleLbl="sibTrans2D1" presStyleIdx="1" presStyleCnt="3"/>
      <dgm:spPr/>
      <dgm:t>
        <a:bodyPr/>
        <a:lstStyle/>
        <a:p>
          <a:endParaRPr lang="ru-RU"/>
        </a:p>
      </dgm:t>
    </dgm:pt>
    <dgm:pt modelId="{D6A3DDCD-608F-468C-B866-509597EEF3D4}" type="pres">
      <dgm:prSet presAssocID="{D298D550-967A-42C9-B4A6-ED09EB1BE3A5}" presName="node" presStyleLbl="node1" presStyleIdx="2" presStyleCnt="3" custScaleX="138437" custScaleY="13757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185616-B182-43F5-8DB8-4B3CC07CDB1F}" type="pres">
      <dgm:prSet presAssocID="{688CCB07-F607-47A2-829E-6626800BEFC8}" presName="sibTrans" presStyleLbl="sibTrans2D1" presStyleIdx="2" presStyleCnt="3" custScaleX="138437" custScaleY="137577"/>
      <dgm:spPr/>
      <dgm:t>
        <a:bodyPr/>
        <a:lstStyle/>
        <a:p>
          <a:endParaRPr lang="ru-RU"/>
        </a:p>
      </dgm:t>
    </dgm:pt>
    <dgm:pt modelId="{3DB20E1D-D2BD-4C4B-8F63-4AF1B0F6E7F5}" type="pres">
      <dgm:prSet presAssocID="{688CCB07-F607-47A2-829E-6626800BEFC8}" presName="connectorText" presStyleLbl="sibTrans2D1" presStyleIdx="2" presStyleCnt="3"/>
      <dgm:spPr/>
      <dgm:t>
        <a:bodyPr/>
        <a:lstStyle/>
        <a:p>
          <a:endParaRPr lang="ru-RU"/>
        </a:p>
      </dgm:t>
    </dgm:pt>
  </dgm:ptLst>
  <dgm:cxnLst>
    <dgm:cxn modelId="{7B043EFC-F6F1-4342-82A2-BAA22329A8CE}" type="presOf" srcId="{688CCB07-F607-47A2-829E-6626800BEFC8}" destId="{0A185616-B182-43F5-8DB8-4B3CC07CDB1F}" srcOrd="0" destOrd="0" presId="urn:microsoft.com/office/officeart/2005/8/layout/cycle7"/>
    <dgm:cxn modelId="{589819FE-4EC8-4F6B-9FF4-A56647133B7E}" type="presOf" srcId="{22CAA781-B207-41DF-9109-8DFC6F5550BF}" destId="{BA453544-F789-4075-8FAF-2B2DA909CFA2}" srcOrd="1" destOrd="0" presId="urn:microsoft.com/office/officeart/2005/8/layout/cycle7"/>
    <dgm:cxn modelId="{C3A1AA76-9176-42D5-AB7C-CC71122AC76A}" type="presOf" srcId="{D298D550-967A-42C9-B4A6-ED09EB1BE3A5}" destId="{D6A3DDCD-608F-468C-B866-509597EEF3D4}" srcOrd="0" destOrd="0" presId="urn:microsoft.com/office/officeart/2005/8/layout/cycle7"/>
    <dgm:cxn modelId="{370F3850-AC8A-4E0A-8D11-FE6420677A81}" srcId="{C5F40A9C-BE46-411D-9459-D52DF16A6887}" destId="{C415E55A-65D5-4B76-BEAA-A7D85389F9D6}" srcOrd="0" destOrd="0" parTransId="{903F0CA8-12E7-47B9-B4F3-BC106C1327CB}" sibTransId="{CE544CC9-19C8-4AC7-BD4C-6894E937F555}"/>
    <dgm:cxn modelId="{2377546C-C564-484A-BB91-16AA0C4EBDDD}" type="presOf" srcId="{CE544CC9-19C8-4AC7-BD4C-6894E937F555}" destId="{78FFFC3F-36EB-40BA-A721-7F5769960806}" srcOrd="0" destOrd="0" presId="urn:microsoft.com/office/officeart/2005/8/layout/cycle7"/>
    <dgm:cxn modelId="{8A6433DC-B573-4BD8-870A-596BD95D5C58}" type="presOf" srcId="{462CA7CF-EA46-4F1A-B0E5-0F8BA646DA4F}" destId="{2C00FA93-BECE-415F-BE0C-34380DA3E3F5}" srcOrd="0" destOrd="0" presId="urn:microsoft.com/office/officeart/2005/8/layout/cycle7"/>
    <dgm:cxn modelId="{5D88D6D1-1300-46DA-838B-F77F6D27C411}" srcId="{C5F40A9C-BE46-411D-9459-D52DF16A6887}" destId="{D298D550-967A-42C9-B4A6-ED09EB1BE3A5}" srcOrd="2" destOrd="0" parTransId="{39BED442-36D5-4E4B-9A5D-9BE7DB808E22}" sibTransId="{688CCB07-F607-47A2-829E-6626800BEFC8}"/>
    <dgm:cxn modelId="{95433A40-4C99-473E-8744-5EC384ADDC42}" type="presOf" srcId="{688CCB07-F607-47A2-829E-6626800BEFC8}" destId="{3DB20E1D-D2BD-4C4B-8F63-4AF1B0F6E7F5}" srcOrd="1" destOrd="0" presId="urn:microsoft.com/office/officeart/2005/8/layout/cycle7"/>
    <dgm:cxn modelId="{75A602D1-0BDE-459F-A651-0CACBB9AD33B}" type="presOf" srcId="{22CAA781-B207-41DF-9109-8DFC6F5550BF}" destId="{A6F7F3B8-FE05-4981-9041-9C4BB1F7E8DF}" srcOrd="0" destOrd="0" presId="urn:microsoft.com/office/officeart/2005/8/layout/cycle7"/>
    <dgm:cxn modelId="{29FDA2AB-E83A-48E5-87F1-110F437A79E0}" srcId="{C5F40A9C-BE46-411D-9459-D52DF16A6887}" destId="{462CA7CF-EA46-4F1A-B0E5-0F8BA646DA4F}" srcOrd="1" destOrd="0" parTransId="{3B8998E1-0469-424A-A6D7-A03CC4377416}" sibTransId="{22CAA781-B207-41DF-9109-8DFC6F5550BF}"/>
    <dgm:cxn modelId="{F5138FBE-90AE-4F94-95CF-4505BBB18686}" type="presOf" srcId="{C5F40A9C-BE46-411D-9459-D52DF16A6887}" destId="{EC35FCF9-EAF6-472D-B991-86FB82DF5771}" srcOrd="0" destOrd="0" presId="urn:microsoft.com/office/officeart/2005/8/layout/cycle7"/>
    <dgm:cxn modelId="{E6822579-6962-4C7D-AE11-5F8DFE7B101E}" type="presOf" srcId="{C415E55A-65D5-4B76-BEAA-A7D85389F9D6}" destId="{6C40BC67-4360-4DC9-BBBB-C49A0EA050AA}" srcOrd="0" destOrd="0" presId="urn:microsoft.com/office/officeart/2005/8/layout/cycle7"/>
    <dgm:cxn modelId="{1802AFEA-E408-42A4-BF46-F15619EAB5C1}" type="presOf" srcId="{CE544CC9-19C8-4AC7-BD4C-6894E937F555}" destId="{DFE94FDF-A160-4FBC-9C37-5E3EE2E2C7EF}" srcOrd="1" destOrd="0" presId="urn:microsoft.com/office/officeart/2005/8/layout/cycle7"/>
    <dgm:cxn modelId="{BE38C88C-BE91-431A-9846-20BF641B789C}" type="presParOf" srcId="{EC35FCF9-EAF6-472D-B991-86FB82DF5771}" destId="{6C40BC67-4360-4DC9-BBBB-C49A0EA050AA}" srcOrd="0" destOrd="0" presId="urn:microsoft.com/office/officeart/2005/8/layout/cycle7"/>
    <dgm:cxn modelId="{BF2787B4-A898-48BD-9291-68920C52526A}" type="presParOf" srcId="{EC35FCF9-EAF6-472D-B991-86FB82DF5771}" destId="{78FFFC3F-36EB-40BA-A721-7F5769960806}" srcOrd="1" destOrd="0" presId="urn:microsoft.com/office/officeart/2005/8/layout/cycle7"/>
    <dgm:cxn modelId="{F7515712-C2F1-421B-95CD-B5B5D7C28A94}" type="presParOf" srcId="{78FFFC3F-36EB-40BA-A721-7F5769960806}" destId="{DFE94FDF-A160-4FBC-9C37-5E3EE2E2C7EF}" srcOrd="0" destOrd="0" presId="urn:microsoft.com/office/officeart/2005/8/layout/cycle7"/>
    <dgm:cxn modelId="{9FDD3386-8531-4DAF-B2D0-A02D26F6014A}" type="presParOf" srcId="{EC35FCF9-EAF6-472D-B991-86FB82DF5771}" destId="{2C00FA93-BECE-415F-BE0C-34380DA3E3F5}" srcOrd="2" destOrd="0" presId="urn:microsoft.com/office/officeart/2005/8/layout/cycle7"/>
    <dgm:cxn modelId="{F5ECC37D-2226-486C-A5F2-64D5EDC800B9}" type="presParOf" srcId="{EC35FCF9-EAF6-472D-B991-86FB82DF5771}" destId="{A6F7F3B8-FE05-4981-9041-9C4BB1F7E8DF}" srcOrd="3" destOrd="0" presId="urn:microsoft.com/office/officeart/2005/8/layout/cycle7"/>
    <dgm:cxn modelId="{09880252-CAC2-4229-BC36-55EED69F41B1}" type="presParOf" srcId="{A6F7F3B8-FE05-4981-9041-9C4BB1F7E8DF}" destId="{BA453544-F789-4075-8FAF-2B2DA909CFA2}" srcOrd="0" destOrd="0" presId="urn:microsoft.com/office/officeart/2005/8/layout/cycle7"/>
    <dgm:cxn modelId="{D9380005-9FFA-4469-AD93-2D440DAF9429}" type="presParOf" srcId="{EC35FCF9-EAF6-472D-B991-86FB82DF5771}" destId="{D6A3DDCD-608F-468C-B866-509597EEF3D4}" srcOrd="4" destOrd="0" presId="urn:microsoft.com/office/officeart/2005/8/layout/cycle7"/>
    <dgm:cxn modelId="{DB12974E-A6A9-4BF0-A9FC-CB2C01A98C01}" type="presParOf" srcId="{EC35FCF9-EAF6-472D-B991-86FB82DF5771}" destId="{0A185616-B182-43F5-8DB8-4B3CC07CDB1F}" srcOrd="5" destOrd="0" presId="urn:microsoft.com/office/officeart/2005/8/layout/cycle7"/>
    <dgm:cxn modelId="{25D86447-520B-4E11-B1F3-54473922A695}" type="presParOf" srcId="{0A185616-B182-43F5-8DB8-4B3CC07CDB1F}" destId="{3DB20E1D-D2BD-4C4B-8F63-4AF1B0F6E7F5}" srcOrd="0" destOrd="0" presId="urn:microsoft.com/office/officeart/2005/8/layout/cycle7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3D35D19-8458-4C62-8E8A-D946260ED7EE}" type="doc">
      <dgm:prSet loTypeId="urn:microsoft.com/office/officeart/2005/8/layout/hierarchy3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4CB76F5-22BD-4102-ADF2-E590DF1DFD89}">
      <dgm:prSet/>
      <dgm:spPr/>
      <dgm:t>
        <a:bodyPr/>
        <a:lstStyle/>
        <a:p>
          <a:pPr rtl="0"/>
          <a:r>
            <a:rPr lang="ru-RU" dirty="0" smtClean="0"/>
            <a:t>На психологическом уровне</a:t>
          </a:r>
          <a:endParaRPr lang="ru-RU" dirty="0"/>
        </a:p>
      </dgm:t>
    </dgm:pt>
    <dgm:pt modelId="{804CE567-873A-433C-88C9-F45679608B03}" type="parTrans" cxnId="{85D984E7-8B48-4760-B107-29721D43C865}">
      <dgm:prSet/>
      <dgm:spPr/>
      <dgm:t>
        <a:bodyPr/>
        <a:lstStyle/>
        <a:p>
          <a:endParaRPr lang="ru-RU"/>
        </a:p>
      </dgm:t>
    </dgm:pt>
    <dgm:pt modelId="{85020324-B176-4F00-85FE-15E2D4EFB6E2}" type="sibTrans" cxnId="{85D984E7-8B48-4760-B107-29721D43C865}">
      <dgm:prSet/>
      <dgm:spPr/>
      <dgm:t>
        <a:bodyPr/>
        <a:lstStyle/>
        <a:p>
          <a:endParaRPr lang="ru-RU"/>
        </a:p>
      </dgm:t>
    </dgm:pt>
    <dgm:pt modelId="{82851BE5-0155-4974-93FA-8177F6BBFFD4}">
      <dgm:prSet/>
      <dgm:spPr/>
      <dgm:t>
        <a:bodyPr/>
        <a:lstStyle/>
        <a:p>
          <a:pPr rtl="0"/>
          <a:r>
            <a:rPr lang="ru-RU" dirty="0" smtClean="0"/>
            <a:t>На физиологическом уровне</a:t>
          </a:r>
          <a:endParaRPr lang="ru-RU" dirty="0"/>
        </a:p>
      </dgm:t>
    </dgm:pt>
    <dgm:pt modelId="{482A1BEB-E658-463A-AA61-FF8EC21CE815}" type="parTrans" cxnId="{F9D56A73-8420-47E6-954B-CC0E3D7A9875}">
      <dgm:prSet/>
      <dgm:spPr/>
      <dgm:t>
        <a:bodyPr/>
        <a:lstStyle/>
        <a:p>
          <a:endParaRPr lang="ru-RU"/>
        </a:p>
      </dgm:t>
    </dgm:pt>
    <dgm:pt modelId="{6DA3BDB6-4AC7-478F-8DCB-36F1EBCF3AC0}" type="sibTrans" cxnId="{F9D56A73-8420-47E6-954B-CC0E3D7A9875}">
      <dgm:prSet/>
      <dgm:spPr/>
      <dgm:t>
        <a:bodyPr/>
        <a:lstStyle/>
        <a:p>
          <a:endParaRPr lang="ru-RU"/>
        </a:p>
      </dgm:t>
    </dgm:pt>
    <dgm:pt modelId="{3B015A67-B0EE-4491-8671-0A9483085AB0}">
      <dgm:prSet custT="1"/>
      <dgm:spPr/>
      <dgm:t>
        <a:bodyPr/>
        <a:lstStyle/>
        <a:p>
          <a:pPr rtl="0"/>
          <a:r>
            <a:rPr lang="ru-RU" sz="1800" dirty="0" smtClean="0"/>
            <a:t>тревожность ощущается как напряжение, озабоченность, беспокойство, нервозность и переживается в виде чувств неопределенности, беспомощности, бессилия, незащищенности, одиночества, грозящей неудачи, невозможности принять решение.</a:t>
          </a:r>
          <a:endParaRPr lang="ru-RU" sz="1800" dirty="0"/>
        </a:p>
      </dgm:t>
    </dgm:pt>
    <dgm:pt modelId="{DC503FED-8011-4BA0-BBBE-42D124F4F5F8}" type="parTrans" cxnId="{3EF204AE-5A3B-4801-B541-72336061741C}">
      <dgm:prSet/>
      <dgm:spPr/>
      <dgm:t>
        <a:bodyPr/>
        <a:lstStyle/>
        <a:p>
          <a:endParaRPr lang="ru-RU" dirty="0"/>
        </a:p>
      </dgm:t>
    </dgm:pt>
    <dgm:pt modelId="{E637E2D8-4BA4-42F8-B6D9-BB7AB5D5D79C}" type="sibTrans" cxnId="{3EF204AE-5A3B-4801-B541-72336061741C}">
      <dgm:prSet/>
      <dgm:spPr/>
      <dgm:t>
        <a:bodyPr/>
        <a:lstStyle/>
        <a:p>
          <a:endParaRPr lang="ru-RU"/>
        </a:p>
      </dgm:t>
    </dgm:pt>
    <dgm:pt modelId="{7537E096-2972-4239-854E-037E18EA253E}">
      <dgm:prSet custT="1"/>
      <dgm:spPr/>
      <dgm:t>
        <a:bodyPr/>
        <a:lstStyle/>
        <a:p>
          <a:pPr rtl="0"/>
          <a:r>
            <a:rPr lang="ru-RU" sz="1800" dirty="0" smtClean="0"/>
            <a:t>реакции тревожности проявляются в усилении сердцебиения, учащении дыхания, увеличении минутного объема циркуляции крови, повышении артериального давления, возрастании общей возбудимости, снижении порогов чувствительности, когда ранее нейтральные стимулы приобретают отрицательную эмоциональную окраску.</a:t>
          </a:r>
          <a:endParaRPr lang="ru-RU" sz="1800" dirty="0"/>
        </a:p>
      </dgm:t>
    </dgm:pt>
    <dgm:pt modelId="{46EB751C-4DE1-4F97-97DC-14CABB532871}" type="parTrans" cxnId="{FA02B713-2EB3-4922-ACB0-7D360DBE6DCB}">
      <dgm:prSet/>
      <dgm:spPr/>
      <dgm:t>
        <a:bodyPr/>
        <a:lstStyle/>
        <a:p>
          <a:endParaRPr lang="ru-RU" dirty="0"/>
        </a:p>
      </dgm:t>
    </dgm:pt>
    <dgm:pt modelId="{2A2CF128-CA3D-4E7F-9EF9-AF97190D5DAD}" type="sibTrans" cxnId="{FA02B713-2EB3-4922-ACB0-7D360DBE6DCB}">
      <dgm:prSet/>
      <dgm:spPr/>
      <dgm:t>
        <a:bodyPr/>
        <a:lstStyle/>
        <a:p>
          <a:endParaRPr lang="ru-RU"/>
        </a:p>
      </dgm:t>
    </dgm:pt>
    <dgm:pt modelId="{15FA3A17-68B3-4F95-A955-85A02B7A6D9D}" type="pres">
      <dgm:prSet presAssocID="{D3D35D19-8458-4C62-8E8A-D946260ED7EE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74AA57C5-AEF1-429A-881F-2D24E1C8098B}" type="pres">
      <dgm:prSet presAssocID="{24CB76F5-22BD-4102-ADF2-E590DF1DFD89}" presName="root" presStyleCnt="0"/>
      <dgm:spPr/>
    </dgm:pt>
    <dgm:pt modelId="{5DC42269-41D0-4E3C-8E17-15D67F97FBA3}" type="pres">
      <dgm:prSet presAssocID="{24CB76F5-22BD-4102-ADF2-E590DF1DFD89}" presName="rootComposite" presStyleCnt="0"/>
      <dgm:spPr/>
    </dgm:pt>
    <dgm:pt modelId="{E55CCD00-D916-4927-9B48-6B63F36F3B2B}" type="pres">
      <dgm:prSet presAssocID="{24CB76F5-22BD-4102-ADF2-E590DF1DFD89}" presName="rootText" presStyleLbl="node1" presStyleIdx="0" presStyleCnt="2"/>
      <dgm:spPr/>
      <dgm:t>
        <a:bodyPr/>
        <a:lstStyle/>
        <a:p>
          <a:endParaRPr lang="ru-RU"/>
        </a:p>
      </dgm:t>
    </dgm:pt>
    <dgm:pt modelId="{6812F4CD-113F-4DB9-BF2D-F5288235D67D}" type="pres">
      <dgm:prSet presAssocID="{24CB76F5-22BD-4102-ADF2-E590DF1DFD89}" presName="rootConnector" presStyleLbl="node1" presStyleIdx="0" presStyleCnt="2"/>
      <dgm:spPr/>
      <dgm:t>
        <a:bodyPr/>
        <a:lstStyle/>
        <a:p>
          <a:endParaRPr lang="ru-RU"/>
        </a:p>
      </dgm:t>
    </dgm:pt>
    <dgm:pt modelId="{C80D41F3-DE61-4AFA-AF37-7EEF52DDC0BA}" type="pres">
      <dgm:prSet presAssocID="{24CB76F5-22BD-4102-ADF2-E590DF1DFD89}" presName="childShape" presStyleCnt="0"/>
      <dgm:spPr/>
    </dgm:pt>
    <dgm:pt modelId="{FC5D473A-E83D-40A2-BC33-0DD84E7790E8}" type="pres">
      <dgm:prSet presAssocID="{DC503FED-8011-4BA0-BBBE-42D124F4F5F8}" presName="Name13" presStyleLbl="parChTrans1D2" presStyleIdx="0" presStyleCnt="2"/>
      <dgm:spPr/>
      <dgm:t>
        <a:bodyPr/>
        <a:lstStyle/>
        <a:p>
          <a:endParaRPr lang="ru-RU"/>
        </a:p>
      </dgm:t>
    </dgm:pt>
    <dgm:pt modelId="{2C7C3798-0D5C-4BAB-B8AF-00307D0022E1}" type="pres">
      <dgm:prSet presAssocID="{3B015A67-B0EE-4491-8671-0A9483085AB0}" presName="childText" presStyleLbl="bgAcc1" presStyleIdx="0" presStyleCnt="2" custScaleX="121958" custScaleY="22080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77AA355-32F6-467E-A71A-2AD0A3345D14}" type="pres">
      <dgm:prSet presAssocID="{82851BE5-0155-4974-93FA-8177F6BBFFD4}" presName="root" presStyleCnt="0"/>
      <dgm:spPr/>
    </dgm:pt>
    <dgm:pt modelId="{BA9165DA-FDCF-4456-BD32-116FF80B7AC0}" type="pres">
      <dgm:prSet presAssocID="{82851BE5-0155-4974-93FA-8177F6BBFFD4}" presName="rootComposite" presStyleCnt="0"/>
      <dgm:spPr/>
    </dgm:pt>
    <dgm:pt modelId="{293E404F-1EC3-480A-B3D2-8A43242C8396}" type="pres">
      <dgm:prSet presAssocID="{82851BE5-0155-4974-93FA-8177F6BBFFD4}" presName="rootText" presStyleLbl="node1" presStyleIdx="1" presStyleCnt="2"/>
      <dgm:spPr/>
      <dgm:t>
        <a:bodyPr/>
        <a:lstStyle/>
        <a:p>
          <a:endParaRPr lang="ru-RU"/>
        </a:p>
      </dgm:t>
    </dgm:pt>
    <dgm:pt modelId="{BBE12CB9-92CD-4EFB-89DA-BC01A4A5DC5F}" type="pres">
      <dgm:prSet presAssocID="{82851BE5-0155-4974-93FA-8177F6BBFFD4}" presName="rootConnector" presStyleLbl="node1" presStyleIdx="1" presStyleCnt="2"/>
      <dgm:spPr/>
      <dgm:t>
        <a:bodyPr/>
        <a:lstStyle/>
        <a:p>
          <a:endParaRPr lang="ru-RU"/>
        </a:p>
      </dgm:t>
    </dgm:pt>
    <dgm:pt modelId="{8045620F-6790-40C7-847B-2ABB57EE10EA}" type="pres">
      <dgm:prSet presAssocID="{82851BE5-0155-4974-93FA-8177F6BBFFD4}" presName="childShape" presStyleCnt="0"/>
      <dgm:spPr/>
    </dgm:pt>
    <dgm:pt modelId="{6241AD27-B28A-4711-A694-ADE57A65DA84}" type="pres">
      <dgm:prSet presAssocID="{46EB751C-4DE1-4F97-97DC-14CABB532871}" presName="Name13" presStyleLbl="parChTrans1D2" presStyleIdx="1" presStyleCnt="2"/>
      <dgm:spPr/>
      <dgm:t>
        <a:bodyPr/>
        <a:lstStyle/>
        <a:p>
          <a:endParaRPr lang="ru-RU"/>
        </a:p>
      </dgm:t>
    </dgm:pt>
    <dgm:pt modelId="{3DA8EA4C-B7BE-4DCA-AD4F-B8BF29EB9DF0}" type="pres">
      <dgm:prSet presAssocID="{7537E096-2972-4239-854E-037E18EA253E}" presName="childText" presStyleLbl="bgAcc1" presStyleIdx="1" presStyleCnt="2" custScaleX="123773" custScaleY="223118" custLinFactNeighborY="14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5D984E7-8B48-4760-B107-29721D43C865}" srcId="{D3D35D19-8458-4C62-8E8A-D946260ED7EE}" destId="{24CB76F5-22BD-4102-ADF2-E590DF1DFD89}" srcOrd="0" destOrd="0" parTransId="{804CE567-873A-433C-88C9-F45679608B03}" sibTransId="{85020324-B176-4F00-85FE-15E2D4EFB6E2}"/>
    <dgm:cxn modelId="{A5AE09FD-4745-4669-8D00-E1057749B063}" type="presOf" srcId="{82851BE5-0155-4974-93FA-8177F6BBFFD4}" destId="{293E404F-1EC3-480A-B3D2-8A43242C8396}" srcOrd="0" destOrd="0" presId="urn:microsoft.com/office/officeart/2005/8/layout/hierarchy3"/>
    <dgm:cxn modelId="{DFBE0F08-8071-4211-B398-CD8BBC83EA81}" type="presOf" srcId="{3B015A67-B0EE-4491-8671-0A9483085AB0}" destId="{2C7C3798-0D5C-4BAB-B8AF-00307D0022E1}" srcOrd="0" destOrd="0" presId="urn:microsoft.com/office/officeart/2005/8/layout/hierarchy3"/>
    <dgm:cxn modelId="{F9D56A73-8420-47E6-954B-CC0E3D7A9875}" srcId="{D3D35D19-8458-4C62-8E8A-D946260ED7EE}" destId="{82851BE5-0155-4974-93FA-8177F6BBFFD4}" srcOrd="1" destOrd="0" parTransId="{482A1BEB-E658-463A-AA61-FF8EC21CE815}" sibTransId="{6DA3BDB6-4AC7-478F-8DCB-36F1EBCF3AC0}"/>
    <dgm:cxn modelId="{A4F620BB-4680-422A-B8EB-05B3C771CBCB}" type="presOf" srcId="{82851BE5-0155-4974-93FA-8177F6BBFFD4}" destId="{BBE12CB9-92CD-4EFB-89DA-BC01A4A5DC5F}" srcOrd="1" destOrd="0" presId="urn:microsoft.com/office/officeart/2005/8/layout/hierarchy3"/>
    <dgm:cxn modelId="{C9AF9692-8DB2-41FC-82A0-09D3AC1261CA}" type="presOf" srcId="{DC503FED-8011-4BA0-BBBE-42D124F4F5F8}" destId="{FC5D473A-E83D-40A2-BC33-0DD84E7790E8}" srcOrd="0" destOrd="0" presId="urn:microsoft.com/office/officeart/2005/8/layout/hierarchy3"/>
    <dgm:cxn modelId="{FA02B713-2EB3-4922-ACB0-7D360DBE6DCB}" srcId="{82851BE5-0155-4974-93FA-8177F6BBFFD4}" destId="{7537E096-2972-4239-854E-037E18EA253E}" srcOrd="0" destOrd="0" parTransId="{46EB751C-4DE1-4F97-97DC-14CABB532871}" sibTransId="{2A2CF128-CA3D-4E7F-9EF9-AF97190D5DAD}"/>
    <dgm:cxn modelId="{7F78929A-F484-4CCC-A60A-1A24FF92ED77}" type="presOf" srcId="{D3D35D19-8458-4C62-8E8A-D946260ED7EE}" destId="{15FA3A17-68B3-4F95-A955-85A02B7A6D9D}" srcOrd="0" destOrd="0" presId="urn:microsoft.com/office/officeart/2005/8/layout/hierarchy3"/>
    <dgm:cxn modelId="{3EF204AE-5A3B-4801-B541-72336061741C}" srcId="{24CB76F5-22BD-4102-ADF2-E590DF1DFD89}" destId="{3B015A67-B0EE-4491-8671-0A9483085AB0}" srcOrd="0" destOrd="0" parTransId="{DC503FED-8011-4BA0-BBBE-42D124F4F5F8}" sibTransId="{E637E2D8-4BA4-42F8-B6D9-BB7AB5D5D79C}"/>
    <dgm:cxn modelId="{AD6EB641-2496-469D-AA46-0D01474DD996}" type="presOf" srcId="{24CB76F5-22BD-4102-ADF2-E590DF1DFD89}" destId="{6812F4CD-113F-4DB9-BF2D-F5288235D67D}" srcOrd="1" destOrd="0" presId="urn:microsoft.com/office/officeart/2005/8/layout/hierarchy3"/>
    <dgm:cxn modelId="{1019DA63-A325-4A3E-B2E7-FAA7ADCD13E8}" type="presOf" srcId="{7537E096-2972-4239-854E-037E18EA253E}" destId="{3DA8EA4C-B7BE-4DCA-AD4F-B8BF29EB9DF0}" srcOrd="0" destOrd="0" presId="urn:microsoft.com/office/officeart/2005/8/layout/hierarchy3"/>
    <dgm:cxn modelId="{4D9D5395-7622-415F-BF00-DE811709E55C}" type="presOf" srcId="{24CB76F5-22BD-4102-ADF2-E590DF1DFD89}" destId="{E55CCD00-D916-4927-9B48-6B63F36F3B2B}" srcOrd="0" destOrd="0" presId="urn:microsoft.com/office/officeart/2005/8/layout/hierarchy3"/>
    <dgm:cxn modelId="{8BF04631-54D9-4F04-A089-4E736D4E382F}" type="presOf" srcId="{46EB751C-4DE1-4F97-97DC-14CABB532871}" destId="{6241AD27-B28A-4711-A694-ADE57A65DA84}" srcOrd="0" destOrd="0" presId="urn:microsoft.com/office/officeart/2005/8/layout/hierarchy3"/>
    <dgm:cxn modelId="{C1D41FD2-1432-43D1-827F-F822C6A7B8A4}" type="presParOf" srcId="{15FA3A17-68B3-4F95-A955-85A02B7A6D9D}" destId="{74AA57C5-AEF1-429A-881F-2D24E1C8098B}" srcOrd="0" destOrd="0" presId="urn:microsoft.com/office/officeart/2005/8/layout/hierarchy3"/>
    <dgm:cxn modelId="{E1B9CEA5-E067-4103-942A-264DF1CA7E52}" type="presParOf" srcId="{74AA57C5-AEF1-429A-881F-2D24E1C8098B}" destId="{5DC42269-41D0-4E3C-8E17-15D67F97FBA3}" srcOrd="0" destOrd="0" presId="urn:microsoft.com/office/officeart/2005/8/layout/hierarchy3"/>
    <dgm:cxn modelId="{F7F838A9-5C22-4F9D-B6B0-E6564E053942}" type="presParOf" srcId="{5DC42269-41D0-4E3C-8E17-15D67F97FBA3}" destId="{E55CCD00-D916-4927-9B48-6B63F36F3B2B}" srcOrd="0" destOrd="0" presId="urn:microsoft.com/office/officeart/2005/8/layout/hierarchy3"/>
    <dgm:cxn modelId="{EC680676-9B76-408B-89A3-C4BA743233CD}" type="presParOf" srcId="{5DC42269-41D0-4E3C-8E17-15D67F97FBA3}" destId="{6812F4CD-113F-4DB9-BF2D-F5288235D67D}" srcOrd="1" destOrd="0" presId="urn:microsoft.com/office/officeart/2005/8/layout/hierarchy3"/>
    <dgm:cxn modelId="{AF5CFC5C-86EF-4FFC-AF38-45F64DA82819}" type="presParOf" srcId="{74AA57C5-AEF1-429A-881F-2D24E1C8098B}" destId="{C80D41F3-DE61-4AFA-AF37-7EEF52DDC0BA}" srcOrd="1" destOrd="0" presId="urn:microsoft.com/office/officeart/2005/8/layout/hierarchy3"/>
    <dgm:cxn modelId="{03323088-208B-438E-8470-A3F769A8B50C}" type="presParOf" srcId="{C80D41F3-DE61-4AFA-AF37-7EEF52DDC0BA}" destId="{FC5D473A-E83D-40A2-BC33-0DD84E7790E8}" srcOrd="0" destOrd="0" presId="urn:microsoft.com/office/officeart/2005/8/layout/hierarchy3"/>
    <dgm:cxn modelId="{7B9D9EFA-0EB9-42FF-8223-0C897B1997F1}" type="presParOf" srcId="{C80D41F3-DE61-4AFA-AF37-7EEF52DDC0BA}" destId="{2C7C3798-0D5C-4BAB-B8AF-00307D0022E1}" srcOrd="1" destOrd="0" presId="urn:microsoft.com/office/officeart/2005/8/layout/hierarchy3"/>
    <dgm:cxn modelId="{53C30C2A-1D18-4473-92C2-2FA0EBFAFB3E}" type="presParOf" srcId="{15FA3A17-68B3-4F95-A955-85A02B7A6D9D}" destId="{877AA355-32F6-467E-A71A-2AD0A3345D14}" srcOrd="1" destOrd="0" presId="urn:microsoft.com/office/officeart/2005/8/layout/hierarchy3"/>
    <dgm:cxn modelId="{FDE28538-D3A6-450A-AA15-868DF30F7FDD}" type="presParOf" srcId="{877AA355-32F6-467E-A71A-2AD0A3345D14}" destId="{BA9165DA-FDCF-4456-BD32-116FF80B7AC0}" srcOrd="0" destOrd="0" presId="urn:microsoft.com/office/officeart/2005/8/layout/hierarchy3"/>
    <dgm:cxn modelId="{BC103B62-A845-4E94-B1B4-437D1F527998}" type="presParOf" srcId="{BA9165DA-FDCF-4456-BD32-116FF80B7AC0}" destId="{293E404F-1EC3-480A-B3D2-8A43242C8396}" srcOrd="0" destOrd="0" presId="urn:microsoft.com/office/officeart/2005/8/layout/hierarchy3"/>
    <dgm:cxn modelId="{D9254BE8-9B5E-4B3F-B2EF-C1D80E1CE16B}" type="presParOf" srcId="{BA9165DA-FDCF-4456-BD32-116FF80B7AC0}" destId="{BBE12CB9-92CD-4EFB-89DA-BC01A4A5DC5F}" srcOrd="1" destOrd="0" presId="urn:microsoft.com/office/officeart/2005/8/layout/hierarchy3"/>
    <dgm:cxn modelId="{0F3673F5-EF74-4A67-8696-C18CD7E778C5}" type="presParOf" srcId="{877AA355-32F6-467E-A71A-2AD0A3345D14}" destId="{8045620F-6790-40C7-847B-2ABB57EE10EA}" srcOrd="1" destOrd="0" presId="urn:microsoft.com/office/officeart/2005/8/layout/hierarchy3"/>
    <dgm:cxn modelId="{65E70902-D90A-482F-936D-34491DF8381C}" type="presParOf" srcId="{8045620F-6790-40C7-847B-2ABB57EE10EA}" destId="{6241AD27-B28A-4711-A694-ADE57A65DA84}" srcOrd="0" destOrd="0" presId="urn:microsoft.com/office/officeart/2005/8/layout/hierarchy3"/>
    <dgm:cxn modelId="{51C71804-B732-4E5B-A9D0-6655E97E4AB8}" type="presParOf" srcId="{8045620F-6790-40C7-847B-2ABB57EE10EA}" destId="{3DA8EA4C-B7BE-4DCA-AD4F-B8BF29EB9DF0}" srcOrd="1" destOrd="0" presId="urn:microsoft.com/office/officeart/2005/8/layout/hierarchy3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E78585F-C4DD-473E-A952-814891351EEA}" type="doc">
      <dgm:prSet loTypeId="urn:microsoft.com/office/officeart/2005/8/layout/hierarchy3" loCatId="hierarchy" qsTypeId="urn:microsoft.com/office/officeart/2005/8/quickstyle/3d2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8973DD1F-C32D-4DAB-B228-A5F3604429CC}">
      <dgm:prSet/>
      <dgm:spPr/>
      <dgm:t>
        <a:bodyPr/>
        <a:lstStyle/>
        <a:p>
          <a:pPr rtl="0"/>
          <a:r>
            <a:rPr lang="ru-RU" b="0" i="0" baseline="0" dirty="0" smtClean="0">
              <a:latin typeface="+mn-lt"/>
            </a:rPr>
            <a:t>Эмоциональный опыт</a:t>
          </a:r>
          <a:endParaRPr lang="ru-RU" b="0" i="0" baseline="0" dirty="0">
            <a:latin typeface="+mn-lt"/>
          </a:endParaRPr>
        </a:p>
      </dgm:t>
    </dgm:pt>
    <dgm:pt modelId="{772EE382-59FD-425A-9874-9F20CE6D21DD}" type="parTrans" cxnId="{84EDCD4B-3916-48C7-A46F-5F3A4F81AB41}">
      <dgm:prSet/>
      <dgm:spPr/>
      <dgm:t>
        <a:bodyPr/>
        <a:lstStyle/>
        <a:p>
          <a:endParaRPr lang="ru-RU">
            <a:latin typeface="+mn-lt"/>
          </a:endParaRPr>
        </a:p>
      </dgm:t>
    </dgm:pt>
    <dgm:pt modelId="{B05546F2-41EE-4855-A818-DB57929E65F8}" type="sibTrans" cxnId="{84EDCD4B-3916-48C7-A46F-5F3A4F81AB41}">
      <dgm:prSet/>
      <dgm:spPr/>
      <dgm:t>
        <a:bodyPr/>
        <a:lstStyle/>
        <a:p>
          <a:endParaRPr lang="ru-RU">
            <a:latin typeface="+mn-lt"/>
          </a:endParaRPr>
        </a:p>
      </dgm:t>
    </dgm:pt>
    <dgm:pt modelId="{74B42C43-6557-45E6-B037-9729AA5208C2}">
      <dgm:prSet/>
      <dgm:spPr/>
      <dgm:t>
        <a:bodyPr/>
        <a:lstStyle/>
        <a:p>
          <a:pPr rtl="0"/>
          <a:r>
            <a:rPr lang="ru-RU" b="0" i="0" baseline="0" dirty="0" smtClean="0">
              <a:latin typeface="+mn-lt"/>
            </a:rPr>
            <a:t>Личностные особенности</a:t>
          </a:r>
          <a:endParaRPr lang="ru-RU" b="0" i="0" baseline="0" dirty="0">
            <a:latin typeface="+mn-lt"/>
          </a:endParaRPr>
        </a:p>
      </dgm:t>
    </dgm:pt>
    <dgm:pt modelId="{0F55E024-5297-49A6-B717-685FE52CA891}" type="parTrans" cxnId="{DB4EEB5A-3B8A-4C0D-B099-A27912ECDEBB}">
      <dgm:prSet/>
      <dgm:spPr/>
      <dgm:t>
        <a:bodyPr/>
        <a:lstStyle/>
        <a:p>
          <a:endParaRPr lang="ru-RU">
            <a:latin typeface="+mn-lt"/>
          </a:endParaRPr>
        </a:p>
      </dgm:t>
    </dgm:pt>
    <dgm:pt modelId="{58F9C9AD-B20B-480E-92AC-E4BDA54CD891}" type="sibTrans" cxnId="{DB4EEB5A-3B8A-4C0D-B099-A27912ECDEBB}">
      <dgm:prSet/>
      <dgm:spPr/>
      <dgm:t>
        <a:bodyPr/>
        <a:lstStyle/>
        <a:p>
          <a:endParaRPr lang="ru-RU">
            <a:latin typeface="+mn-lt"/>
          </a:endParaRPr>
        </a:p>
      </dgm:t>
    </dgm:pt>
    <dgm:pt modelId="{AE9CAA2A-6655-4B76-A818-38EA556D3B05}">
      <dgm:prSet/>
      <dgm:spPr/>
      <dgm:t>
        <a:bodyPr/>
        <a:lstStyle/>
        <a:p>
          <a:pPr rtl="0"/>
          <a:r>
            <a:rPr lang="ru-RU" b="0" i="0" baseline="0" dirty="0" smtClean="0">
              <a:latin typeface="+mn-lt"/>
            </a:rPr>
            <a:t>Семейное воспитание</a:t>
          </a:r>
          <a:endParaRPr lang="ru-RU" b="0" i="0" baseline="0" dirty="0">
            <a:latin typeface="+mn-lt"/>
          </a:endParaRPr>
        </a:p>
      </dgm:t>
    </dgm:pt>
    <dgm:pt modelId="{B7AB6B7E-AF42-4546-86F4-52982BF9588A}" type="parTrans" cxnId="{C7A7D3B7-1329-4869-B1C0-E161E16833D0}">
      <dgm:prSet/>
      <dgm:spPr/>
      <dgm:t>
        <a:bodyPr/>
        <a:lstStyle/>
        <a:p>
          <a:endParaRPr lang="ru-RU">
            <a:latin typeface="+mn-lt"/>
          </a:endParaRPr>
        </a:p>
      </dgm:t>
    </dgm:pt>
    <dgm:pt modelId="{0EED99CF-23FE-4EEF-8E70-B2B5D1292100}" type="sibTrans" cxnId="{C7A7D3B7-1329-4869-B1C0-E161E16833D0}">
      <dgm:prSet/>
      <dgm:spPr/>
      <dgm:t>
        <a:bodyPr/>
        <a:lstStyle/>
        <a:p>
          <a:endParaRPr lang="ru-RU">
            <a:latin typeface="+mn-lt"/>
          </a:endParaRPr>
        </a:p>
      </dgm:t>
    </dgm:pt>
    <dgm:pt modelId="{2B3827FE-40A2-42EB-95D0-8CE9F29DA218}">
      <dgm:prSet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pPr rtl="0"/>
          <a:r>
            <a:rPr kumimoji="0" lang="ru-RU" b="1" i="1" u="none" strike="noStrike" cap="none" spc="0" normalizeH="0" baseline="0" noProof="0" dirty="0" smtClean="0">
              <a:ln/>
              <a:effectLst/>
              <a:uLnTx/>
              <a:uFillTx/>
              <a:latin typeface="+mn-lt"/>
              <a:ea typeface="+mj-ea"/>
              <a:cs typeface="+mj-cs"/>
            </a:rPr>
            <a:t>Причины возникновения тревожности</a:t>
          </a:r>
          <a:endParaRPr lang="ru-RU" b="0" i="0" baseline="0" dirty="0">
            <a:latin typeface="+mn-lt"/>
          </a:endParaRPr>
        </a:p>
      </dgm:t>
    </dgm:pt>
    <dgm:pt modelId="{A9938578-B5A3-4A1F-9E2A-26CCB8B5C525}" type="parTrans" cxnId="{2C3F9339-F109-4B74-B1A3-9067F103DE44}">
      <dgm:prSet/>
      <dgm:spPr/>
      <dgm:t>
        <a:bodyPr/>
        <a:lstStyle/>
        <a:p>
          <a:endParaRPr lang="ru-RU">
            <a:latin typeface="+mn-lt"/>
          </a:endParaRPr>
        </a:p>
      </dgm:t>
    </dgm:pt>
    <dgm:pt modelId="{72840727-FE44-4461-88B3-B7C2F7C02E66}" type="sibTrans" cxnId="{2C3F9339-F109-4B74-B1A3-9067F103DE44}">
      <dgm:prSet/>
      <dgm:spPr/>
      <dgm:t>
        <a:bodyPr/>
        <a:lstStyle/>
        <a:p>
          <a:endParaRPr lang="ru-RU">
            <a:latin typeface="+mn-lt"/>
          </a:endParaRPr>
        </a:p>
      </dgm:t>
    </dgm:pt>
    <dgm:pt modelId="{A5A8FCF0-C4C6-4885-8A3D-B82E9AF8EB97}">
      <dgm:prSet/>
      <dgm:spPr/>
      <dgm:t>
        <a:bodyPr/>
        <a:lstStyle/>
        <a:p>
          <a:pPr rtl="0"/>
          <a:r>
            <a:rPr lang="ru-RU" b="0" i="0" baseline="0" dirty="0" smtClean="0">
              <a:latin typeface="+mn-lt"/>
            </a:rPr>
            <a:t>Влияние школы</a:t>
          </a:r>
          <a:endParaRPr lang="ru-RU" b="0" i="0" baseline="0" dirty="0">
            <a:latin typeface="+mn-lt"/>
          </a:endParaRPr>
        </a:p>
      </dgm:t>
    </dgm:pt>
    <dgm:pt modelId="{F68D7F1E-CBCC-4D93-9844-2D1B0900455D}" type="sibTrans" cxnId="{5E92FF25-BB0C-4D4B-B08B-73D8D3954B16}">
      <dgm:prSet/>
      <dgm:spPr/>
      <dgm:t>
        <a:bodyPr/>
        <a:lstStyle/>
        <a:p>
          <a:endParaRPr lang="ru-RU">
            <a:latin typeface="+mn-lt"/>
          </a:endParaRPr>
        </a:p>
      </dgm:t>
    </dgm:pt>
    <dgm:pt modelId="{DBED22A2-2260-4626-B4A3-5E14E1911778}" type="parTrans" cxnId="{5E92FF25-BB0C-4D4B-B08B-73D8D3954B16}">
      <dgm:prSet/>
      <dgm:spPr/>
      <dgm:t>
        <a:bodyPr/>
        <a:lstStyle/>
        <a:p>
          <a:endParaRPr lang="ru-RU">
            <a:latin typeface="+mn-lt"/>
          </a:endParaRPr>
        </a:p>
      </dgm:t>
    </dgm:pt>
    <dgm:pt modelId="{DD5EC05A-C5FE-4D5C-9AD8-16993244E973}" type="pres">
      <dgm:prSet presAssocID="{CE78585F-C4DD-473E-A952-814891351EEA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1936080E-044D-4A61-9F1C-B20553043A96}" type="pres">
      <dgm:prSet presAssocID="{2B3827FE-40A2-42EB-95D0-8CE9F29DA218}" presName="root" presStyleCnt="0"/>
      <dgm:spPr/>
    </dgm:pt>
    <dgm:pt modelId="{2113466A-897F-4A26-963A-F5568B1D0F28}" type="pres">
      <dgm:prSet presAssocID="{2B3827FE-40A2-42EB-95D0-8CE9F29DA218}" presName="rootComposite" presStyleCnt="0"/>
      <dgm:spPr/>
    </dgm:pt>
    <dgm:pt modelId="{D7797031-FF9D-44B4-9301-1F56F0F4A1C8}" type="pres">
      <dgm:prSet presAssocID="{2B3827FE-40A2-42EB-95D0-8CE9F29DA218}" presName="rootText" presStyleLbl="node1" presStyleIdx="0" presStyleCnt="1" custScaleX="1273482" custScaleY="228401"/>
      <dgm:spPr/>
      <dgm:t>
        <a:bodyPr/>
        <a:lstStyle/>
        <a:p>
          <a:endParaRPr lang="ru-RU"/>
        </a:p>
      </dgm:t>
    </dgm:pt>
    <dgm:pt modelId="{4B61DBCE-A149-4452-9891-AC36085D7D83}" type="pres">
      <dgm:prSet presAssocID="{2B3827FE-40A2-42EB-95D0-8CE9F29DA218}" presName="rootConnector" presStyleLbl="node1" presStyleIdx="0" presStyleCnt="1"/>
      <dgm:spPr/>
      <dgm:t>
        <a:bodyPr/>
        <a:lstStyle/>
        <a:p>
          <a:endParaRPr lang="ru-RU"/>
        </a:p>
      </dgm:t>
    </dgm:pt>
    <dgm:pt modelId="{ACE68D13-2504-406F-82CF-BA41A9A14DE1}" type="pres">
      <dgm:prSet presAssocID="{2B3827FE-40A2-42EB-95D0-8CE9F29DA218}" presName="childShape" presStyleCnt="0"/>
      <dgm:spPr/>
    </dgm:pt>
    <dgm:pt modelId="{FC47DA6B-22E2-4E4B-96D0-8D3AB6AF42E3}" type="pres">
      <dgm:prSet presAssocID="{772EE382-59FD-425A-9874-9F20CE6D21DD}" presName="Name13" presStyleLbl="parChTrans1D2" presStyleIdx="0" presStyleCnt="4"/>
      <dgm:spPr/>
      <dgm:t>
        <a:bodyPr/>
        <a:lstStyle/>
        <a:p>
          <a:endParaRPr lang="ru-RU"/>
        </a:p>
      </dgm:t>
    </dgm:pt>
    <dgm:pt modelId="{F3278FF5-5EB6-4F14-98F5-88C703B60233}" type="pres">
      <dgm:prSet presAssocID="{8973DD1F-C32D-4DAB-B228-A5F3604429CC}" presName="childText" presStyleLbl="bgAcc1" presStyleIdx="0" presStyleCnt="4" custScaleX="1273482" custScaleY="22840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0FFA41C-4E65-48C1-B8EF-1C7D5911E9DC}" type="pres">
      <dgm:prSet presAssocID="{0F55E024-5297-49A6-B717-685FE52CA891}" presName="Name13" presStyleLbl="parChTrans1D2" presStyleIdx="1" presStyleCnt="4"/>
      <dgm:spPr/>
      <dgm:t>
        <a:bodyPr/>
        <a:lstStyle/>
        <a:p>
          <a:endParaRPr lang="ru-RU"/>
        </a:p>
      </dgm:t>
    </dgm:pt>
    <dgm:pt modelId="{93327956-4134-4890-9838-50FD9CE946E9}" type="pres">
      <dgm:prSet presAssocID="{74B42C43-6557-45E6-B037-9729AA5208C2}" presName="childText" presStyleLbl="bgAcc1" presStyleIdx="1" presStyleCnt="4" custScaleX="1273482" custScaleY="22840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41C74E7-3759-403E-82E9-5880A4ACEEF6}" type="pres">
      <dgm:prSet presAssocID="{B7AB6B7E-AF42-4546-86F4-52982BF9588A}" presName="Name13" presStyleLbl="parChTrans1D2" presStyleIdx="2" presStyleCnt="4"/>
      <dgm:spPr/>
      <dgm:t>
        <a:bodyPr/>
        <a:lstStyle/>
        <a:p>
          <a:endParaRPr lang="ru-RU"/>
        </a:p>
      </dgm:t>
    </dgm:pt>
    <dgm:pt modelId="{761E850D-63F2-496B-9956-47FD7602FCAD}" type="pres">
      <dgm:prSet presAssocID="{AE9CAA2A-6655-4B76-A818-38EA556D3B05}" presName="childText" presStyleLbl="bgAcc1" presStyleIdx="2" presStyleCnt="4" custScaleX="1273482" custScaleY="22840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1CE1A3F-72C8-4EB8-917F-9839BAE911F8}" type="pres">
      <dgm:prSet presAssocID="{DBED22A2-2260-4626-B4A3-5E14E1911778}" presName="Name13" presStyleLbl="parChTrans1D2" presStyleIdx="3" presStyleCnt="4"/>
      <dgm:spPr/>
      <dgm:t>
        <a:bodyPr/>
        <a:lstStyle/>
        <a:p>
          <a:endParaRPr lang="ru-RU"/>
        </a:p>
      </dgm:t>
    </dgm:pt>
    <dgm:pt modelId="{B924B58C-0D55-4AA8-866B-85CEE5FC2734}" type="pres">
      <dgm:prSet presAssocID="{A5A8FCF0-C4C6-4885-8A3D-B82E9AF8EB97}" presName="childText" presStyleLbl="bgAcc1" presStyleIdx="3" presStyleCnt="4" custScaleX="1273482" custScaleY="22840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C088FCB-01B1-48BB-AF7E-FE6298B15057}" type="presOf" srcId="{A5A8FCF0-C4C6-4885-8A3D-B82E9AF8EB97}" destId="{B924B58C-0D55-4AA8-866B-85CEE5FC2734}" srcOrd="0" destOrd="0" presId="urn:microsoft.com/office/officeart/2005/8/layout/hierarchy3"/>
    <dgm:cxn modelId="{33EB47C0-58DB-4FCD-8D2E-37AC74934237}" type="presOf" srcId="{8973DD1F-C32D-4DAB-B228-A5F3604429CC}" destId="{F3278FF5-5EB6-4F14-98F5-88C703B60233}" srcOrd="0" destOrd="0" presId="urn:microsoft.com/office/officeart/2005/8/layout/hierarchy3"/>
    <dgm:cxn modelId="{2C3F9339-F109-4B74-B1A3-9067F103DE44}" srcId="{CE78585F-C4DD-473E-A952-814891351EEA}" destId="{2B3827FE-40A2-42EB-95D0-8CE9F29DA218}" srcOrd="0" destOrd="0" parTransId="{A9938578-B5A3-4A1F-9E2A-26CCB8B5C525}" sibTransId="{72840727-FE44-4461-88B3-B7C2F7C02E66}"/>
    <dgm:cxn modelId="{09414627-8414-4A5D-9C69-7D019C4E2DAE}" type="presOf" srcId="{DBED22A2-2260-4626-B4A3-5E14E1911778}" destId="{41CE1A3F-72C8-4EB8-917F-9839BAE911F8}" srcOrd="0" destOrd="0" presId="urn:microsoft.com/office/officeart/2005/8/layout/hierarchy3"/>
    <dgm:cxn modelId="{7743B5D0-A430-40E4-BCD1-CB1410DF2D8E}" type="presOf" srcId="{772EE382-59FD-425A-9874-9F20CE6D21DD}" destId="{FC47DA6B-22E2-4E4B-96D0-8D3AB6AF42E3}" srcOrd="0" destOrd="0" presId="urn:microsoft.com/office/officeart/2005/8/layout/hierarchy3"/>
    <dgm:cxn modelId="{EC04BC8C-2B4D-4E65-A2C3-C216FA523C89}" type="presOf" srcId="{B7AB6B7E-AF42-4546-86F4-52982BF9588A}" destId="{841C74E7-3759-403E-82E9-5880A4ACEEF6}" srcOrd="0" destOrd="0" presId="urn:microsoft.com/office/officeart/2005/8/layout/hierarchy3"/>
    <dgm:cxn modelId="{AF51E685-4976-4C47-85A7-28D20B704304}" type="presOf" srcId="{2B3827FE-40A2-42EB-95D0-8CE9F29DA218}" destId="{D7797031-FF9D-44B4-9301-1F56F0F4A1C8}" srcOrd="0" destOrd="0" presId="urn:microsoft.com/office/officeart/2005/8/layout/hierarchy3"/>
    <dgm:cxn modelId="{DB4EEB5A-3B8A-4C0D-B099-A27912ECDEBB}" srcId="{2B3827FE-40A2-42EB-95D0-8CE9F29DA218}" destId="{74B42C43-6557-45E6-B037-9729AA5208C2}" srcOrd="1" destOrd="0" parTransId="{0F55E024-5297-49A6-B717-685FE52CA891}" sibTransId="{58F9C9AD-B20B-480E-92AC-E4BDA54CD891}"/>
    <dgm:cxn modelId="{F169DB6D-084D-4C14-B8E4-6A40EEA50518}" type="presOf" srcId="{2B3827FE-40A2-42EB-95D0-8CE9F29DA218}" destId="{4B61DBCE-A149-4452-9891-AC36085D7D83}" srcOrd="1" destOrd="0" presId="urn:microsoft.com/office/officeart/2005/8/layout/hierarchy3"/>
    <dgm:cxn modelId="{84EDCD4B-3916-48C7-A46F-5F3A4F81AB41}" srcId="{2B3827FE-40A2-42EB-95D0-8CE9F29DA218}" destId="{8973DD1F-C32D-4DAB-B228-A5F3604429CC}" srcOrd="0" destOrd="0" parTransId="{772EE382-59FD-425A-9874-9F20CE6D21DD}" sibTransId="{B05546F2-41EE-4855-A818-DB57929E65F8}"/>
    <dgm:cxn modelId="{8F997884-17E5-4FBC-9AA4-81F8397AC57F}" type="presOf" srcId="{CE78585F-C4DD-473E-A952-814891351EEA}" destId="{DD5EC05A-C5FE-4D5C-9AD8-16993244E973}" srcOrd="0" destOrd="0" presId="urn:microsoft.com/office/officeart/2005/8/layout/hierarchy3"/>
    <dgm:cxn modelId="{2DEA1CE5-4CEB-450A-875A-DAAFAD721CC8}" type="presOf" srcId="{74B42C43-6557-45E6-B037-9729AA5208C2}" destId="{93327956-4134-4890-9838-50FD9CE946E9}" srcOrd="0" destOrd="0" presId="urn:microsoft.com/office/officeart/2005/8/layout/hierarchy3"/>
    <dgm:cxn modelId="{F3AE11B8-98A8-4C5E-8898-A13105B44D5B}" type="presOf" srcId="{AE9CAA2A-6655-4B76-A818-38EA556D3B05}" destId="{761E850D-63F2-496B-9956-47FD7602FCAD}" srcOrd="0" destOrd="0" presId="urn:microsoft.com/office/officeart/2005/8/layout/hierarchy3"/>
    <dgm:cxn modelId="{5E92FF25-BB0C-4D4B-B08B-73D8D3954B16}" srcId="{2B3827FE-40A2-42EB-95D0-8CE9F29DA218}" destId="{A5A8FCF0-C4C6-4885-8A3D-B82E9AF8EB97}" srcOrd="3" destOrd="0" parTransId="{DBED22A2-2260-4626-B4A3-5E14E1911778}" sibTransId="{F68D7F1E-CBCC-4D93-9844-2D1B0900455D}"/>
    <dgm:cxn modelId="{AFED19B6-59F6-4BF7-BD9F-2EEB41A60CC6}" type="presOf" srcId="{0F55E024-5297-49A6-B717-685FE52CA891}" destId="{80FFA41C-4E65-48C1-B8EF-1C7D5911E9DC}" srcOrd="0" destOrd="0" presId="urn:microsoft.com/office/officeart/2005/8/layout/hierarchy3"/>
    <dgm:cxn modelId="{C7A7D3B7-1329-4869-B1C0-E161E16833D0}" srcId="{2B3827FE-40A2-42EB-95D0-8CE9F29DA218}" destId="{AE9CAA2A-6655-4B76-A818-38EA556D3B05}" srcOrd="2" destOrd="0" parTransId="{B7AB6B7E-AF42-4546-86F4-52982BF9588A}" sibTransId="{0EED99CF-23FE-4EEF-8E70-B2B5D1292100}"/>
    <dgm:cxn modelId="{4493305E-87B8-4919-99C3-1B02E1BFFEA1}" type="presParOf" srcId="{DD5EC05A-C5FE-4D5C-9AD8-16993244E973}" destId="{1936080E-044D-4A61-9F1C-B20553043A96}" srcOrd="0" destOrd="0" presId="urn:microsoft.com/office/officeart/2005/8/layout/hierarchy3"/>
    <dgm:cxn modelId="{08AAAA64-71FD-44AA-BD01-2CEB02BBB7F2}" type="presParOf" srcId="{1936080E-044D-4A61-9F1C-B20553043A96}" destId="{2113466A-897F-4A26-963A-F5568B1D0F28}" srcOrd="0" destOrd="0" presId="urn:microsoft.com/office/officeart/2005/8/layout/hierarchy3"/>
    <dgm:cxn modelId="{E51D7C47-508D-41A3-BFC0-339D46B4DFB0}" type="presParOf" srcId="{2113466A-897F-4A26-963A-F5568B1D0F28}" destId="{D7797031-FF9D-44B4-9301-1F56F0F4A1C8}" srcOrd="0" destOrd="0" presId="urn:microsoft.com/office/officeart/2005/8/layout/hierarchy3"/>
    <dgm:cxn modelId="{259DDC84-1280-4FEB-BA26-0A2542ED2CF9}" type="presParOf" srcId="{2113466A-897F-4A26-963A-F5568B1D0F28}" destId="{4B61DBCE-A149-4452-9891-AC36085D7D83}" srcOrd="1" destOrd="0" presId="urn:microsoft.com/office/officeart/2005/8/layout/hierarchy3"/>
    <dgm:cxn modelId="{982F3166-B1FD-4406-8151-788F815A4E2C}" type="presParOf" srcId="{1936080E-044D-4A61-9F1C-B20553043A96}" destId="{ACE68D13-2504-406F-82CF-BA41A9A14DE1}" srcOrd="1" destOrd="0" presId="urn:microsoft.com/office/officeart/2005/8/layout/hierarchy3"/>
    <dgm:cxn modelId="{6D8A0FB0-5B21-4109-B1E6-DEF19A457844}" type="presParOf" srcId="{ACE68D13-2504-406F-82CF-BA41A9A14DE1}" destId="{FC47DA6B-22E2-4E4B-96D0-8D3AB6AF42E3}" srcOrd="0" destOrd="0" presId="urn:microsoft.com/office/officeart/2005/8/layout/hierarchy3"/>
    <dgm:cxn modelId="{11B2919A-6BFE-486D-9EB9-4E8D45DA4C9A}" type="presParOf" srcId="{ACE68D13-2504-406F-82CF-BA41A9A14DE1}" destId="{F3278FF5-5EB6-4F14-98F5-88C703B60233}" srcOrd="1" destOrd="0" presId="urn:microsoft.com/office/officeart/2005/8/layout/hierarchy3"/>
    <dgm:cxn modelId="{E2EF4E66-5355-42BB-B7CC-F94FDB756C72}" type="presParOf" srcId="{ACE68D13-2504-406F-82CF-BA41A9A14DE1}" destId="{80FFA41C-4E65-48C1-B8EF-1C7D5911E9DC}" srcOrd="2" destOrd="0" presId="urn:microsoft.com/office/officeart/2005/8/layout/hierarchy3"/>
    <dgm:cxn modelId="{ECEDCDD4-8471-40C0-BD07-8974FC3240BA}" type="presParOf" srcId="{ACE68D13-2504-406F-82CF-BA41A9A14DE1}" destId="{93327956-4134-4890-9838-50FD9CE946E9}" srcOrd="3" destOrd="0" presId="urn:microsoft.com/office/officeart/2005/8/layout/hierarchy3"/>
    <dgm:cxn modelId="{2BE01699-E9A6-48B7-9EC6-34742EC5569A}" type="presParOf" srcId="{ACE68D13-2504-406F-82CF-BA41A9A14DE1}" destId="{841C74E7-3759-403E-82E9-5880A4ACEEF6}" srcOrd="4" destOrd="0" presId="urn:microsoft.com/office/officeart/2005/8/layout/hierarchy3"/>
    <dgm:cxn modelId="{62DC5CDD-584F-4B1F-B2B1-C75BC8FA6218}" type="presParOf" srcId="{ACE68D13-2504-406F-82CF-BA41A9A14DE1}" destId="{761E850D-63F2-496B-9956-47FD7602FCAD}" srcOrd="5" destOrd="0" presId="urn:microsoft.com/office/officeart/2005/8/layout/hierarchy3"/>
    <dgm:cxn modelId="{1AB55CC5-6755-422D-A4E7-D851DC2124F2}" type="presParOf" srcId="{ACE68D13-2504-406F-82CF-BA41A9A14DE1}" destId="{41CE1A3F-72C8-4EB8-917F-9839BAE911F8}" srcOrd="6" destOrd="0" presId="urn:microsoft.com/office/officeart/2005/8/layout/hierarchy3"/>
    <dgm:cxn modelId="{73F07B81-4813-4AF0-83DE-57492DEB4CA9}" type="presParOf" srcId="{ACE68D13-2504-406F-82CF-BA41A9A14DE1}" destId="{B924B58C-0D55-4AA8-866B-85CEE5FC2734}" srcOrd="7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E349EC4-6BC0-4EAD-88ED-E20BD350D880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C86570D-62E7-44CE-A395-288ADE22EDFB}">
      <dgm:prSet/>
      <dgm:spPr/>
      <dgm:t>
        <a:bodyPr/>
        <a:lstStyle/>
        <a:p>
          <a:pPr rtl="0"/>
          <a:r>
            <a:rPr lang="ru-RU" b="1" i="0" baseline="0" dirty="0" smtClean="0"/>
            <a:t>Младший дошкольный возраст</a:t>
          </a:r>
          <a:r>
            <a:rPr lang="ru-RU" b="0" i="0" baseline="0" dirty="0" smtClean="0"/>
            <a:t>:</a:t>
          </a:r>
          <a:endParaRPr lang="ru-RU" b="1" i="0" baseline="0" dirty="0"/>
        </a:p>
      </dgm:t>
    </dgm:pt>
    <dgm:pt modelId="{B1DDCE81-3037-410B-9E87-54B256EE5EED}" type="parTrans" cxnId="{1A829BE9-5B29-4F9B-96D7-47C387462197}">
      <dgm:prSet/>
      <dgm:spPr/>
      <dgm:t>
        <a:bodyPr/>
        <a:lstStyle/>
        <a:p>
          <a:endParaRPr lang="ru-RU"/>
        </a:p>
      </dgm:t>
    </dgm:pt>
    <dgm:pt modelId="{853C2E4D-D729-4981-A990-9319F4EA1C65}" type="sibTrans" cxnId="{1A829BE9-5B29-4F9B-96D7-47C387462197}">
      <dgm:prSet/>
      <dgm:spPr/>
      <dgm:t>
        <a:bodyPr/>
        <a:lstStyle/>
        <a:p>
          <a:endParaRPr lang="ru-RU"/>
        </a:p>
      </dgm:t>
    </dgm:pt>
    <dgm:pt modelId="{C196E2F6-7D60-4FF3-BC48-FA7BE2592C61}">
      <dgm:prSet/>
      <dgm:spPr/>
      <dgm:t>
        <a:bodyPr/>
        <a:lstStyle/>
        <a:p>
          <a:pPr rtl="0"/>
          <a:r>
            <a:rPr lang="ru-RU" b="1" i="0" baseline="0" dirty="0" smtClean="0"/>
            <a:t>Старший дошкольный возраст</a:t>
          </a:r>
          <a:r>
            <a:rPr lang="ru-RU" b="0" i="0" baseline="0" dirty="0" smtClean="0"/>
            <a:t>:</a:t>
          </a:r>
          <a:endParaRPr lang="ru-RU" dirty="0"/>
        </a:p>
      </dgm:t>
    </dgm:pt>
    <dgm:pt modelId="{16CCADCB-4A27-4BDD-85C7-9CBCEE39D626}" type="parTrans" cxnId="{2E6F07A0-0A71-45AC-B534-391CD60A13CA}">
      <dgm:prSet/>
      <dgm:spPr/>
      <dgm:t>
        <a:bodyPr/>
        <a:lstStyle/>
        <a:p>
          <a:endParaRPr lang="ru-RU"/>
        </a:p>
      </dgm:t>
    </dgm:pt>
    <dgm:pt modelId="{63BB1B69-31C5-4A82-9AF6-8AE907F31DB4}" type="sibTrans" cxnId="{2E6F07A0-0A71-45AC-B534-391CD60A13CA}">
      <dgm:prSet/>
      <dgm:spPr/>
      <dgm:t>
        <a:bodyPr/>
        <a:lstStyle/>
        <a:p>
          <a:endParaRPr lang="ru-RU"/>
        </a:p>
      </dgm:t>
    </dgm:pt>
    <dgm:pt modelId="{D90F7A7B-053C-4EE3-AD4E-69B8C7F6AF16}">
      <dgm:prSet/>
      <dgm:spPr/>
      <dgm:t>
        <a:bodyPr/>
        <a:lstStyle/>
        <a:p>
          <a:pPr rtl="0"/>
          <a:r>
            <a:rPr lang="ru-RU" b="0" i="0" baseline="0" dirty="0" smtClean="0"/>
            <a:t>Страх смерти, смерти родителей, страх животных, сказочных персонажей, глубины, страшных снов, огня, пожара, нападения, страх войны.</a:t>
          </a:r>
          <a:endParaRPr lang="ru-RU" dirty="0"/>
        </a:p>
      </dgm:t>
    </dgm:pt>
    <dgm:pt modelId="{D074C034-9A19-4CD3-9ECA-5C8E86F67355}" type="parTrans" cxnId="{6E2115E0-E82D-450D-A4AF-891296090B68}">
      <dgm:prSet/>
      <dgm:spPr/>
      <dgm:t>
        <a:bodyPr/>
        <a:lstStyle/>
        <a:p>
          <a:endParaRPr lang="ru-RU"/>
        </a:p>
      </dgm:t>
    </dgm:pt>
    <dgm:pt modelId="{DAA77D16-A660-4FF7-AFB2-75237342B60A}" type="sibTrans" cxnId="{6E2115E0-E82D-450D-A4AF-891296090B68}">
      <dgm:prSet/>
      <dgm:spPr/>
      <dgm:t>
        <a:bodyPr/>
        <a:lstStyle/>
        <a:p>
          <a:endParaRPr lang="ru-RU"/>
        </a:p>
      </dgm:t>
    </dgm:pt>
    <dgm:pt modelId="{801CC98A-58B5-4F5E-8F8C-6097EF360332}">
      <dgm:prSet/>
      <dgm:spPr/>
      <dgm:t>
        <a:bodyPr/>
        <a:lstStyle/>
        <a:p>
          <a:pPr rtl="0"/>
          <a:r>
            <a:rPr lang="ru-RU" b="1" i="0" baseline="0" dirty="0" smtClean="0"/>
            <a:t>Младший школьный возраст</a:t>
          </a:r>
          <a:r>
            <a:rPr lang="ru-RU" b="0" i="0" baseline="0" dirty="0" smtClean="0"/>
            <a:t>:</a:t>
          </a:r>
          <a:endParaRPr lang="ru-RU" dirty="0"/>
        </a:p>
      </dgm:t>
    </dgm:pt>
    <dgm:pt modelId="{4EDE18CF-F4B7-4DFC-B101-A16B627DEAEB}" type="parTrans" cxnId="{ACE14464-0BFB-4113-9F94-0D917BA1B384}">
      <dgm:prSet/>
      <dgm:spPr/>
      <dgm:t>
        <a:bodyPr/>
        <a:lstStyle/>
        <a:p>
          <a:endParaRPr lang="ru-RU"/>
        </a:p>
      </dgm:t>
    </dgm:pt>
    <dgm:pt modelId="{1BC6FE5A-2FFD-4F0D-80A0-09E156971C82}" type="sibTrans" cxnId="{ACE14464-0BFB-4113-9F94-0D917BA1B384}">
      <dgm:prSet/>
      <dgm:spPr/>
      <dgm:t>
        <a:bodyPr/>
        <a:lstStyle/>
        <a:p>
          <a:endParaRPr lang="ru-RU"/>
        </a:p>
      </dgm:t>
    </dgm:pt>
    <dgm:pt modelId="{40261947-D0D4-4B7B-B00B-3CD57FD69B9B}">
      <dgm:prSet/>
      <dgm:spPr/>
      <dgm:t>
        <a:bodyPr/>
        <a:lstStyle/>
        <a:p>
          <a:pPr rtl="0"/>
          <a:r>
            <a:rPr lang="ru-RU" b="0" i="0" baseline="0" dirty="0" smtClean="0"/>
            <a:t>Страх опоздания в школу, порицания, сделать что-нибудь не так, страх несчастья (магические представления).</a:t>
          </a:r>
          <a:endParaRPr lang="ru-RU" dirty="0"/>
        </a:p>
      </dgm:t>
    </dgm:pt>
    <dgm:pt modelId="{04337E1E-4D0F-4C12-9762-AFF521DBEF8C}" type="parTrans" cxnId="{59910F39-E61D-4BC3-9D20-4C33B6BDB384}">
      <dgm:prSet/>
      <dgm:spPr/>
      <dgm:t>
        <a:bodyPr/>
        <a:lstStyle/>
        <a:p>
          <a:endParaRPr lang="ru-RU"/>
        </a:p>
      </dgm:t>
    </dgm:pt>
    <dgm:pt modelId="{94D095C7-C4DB-44FC-8C7F-A9CA9DF88EF1}" type="sibTrans" cxnId="{59910F39-E61D-4BC3-9D20-4C33B6BDB384}">
      <dgm:prSet/>
      <dgm:spPr/>
      <dgm:t>
        <a:bodyPr/>
        <a:lstStyle/>
        <a:p>
          <a:endParaRPr lang="ru-RU"/>
        </a:p>
      </dgm:t>
    </dgm:pt>
    <dgm:pt modelId="{285E21B1-FC5A-458E-A2D3-02B40487B314}">
      <dgm:prSet/>
      <dgm:spPr/>
      <dgm:t>
        <a:bodyPr/>
        <a:lstStyle/>
        <a:p>
          <a:pPr rtl="0"/>
          <a:r>
            <a:rPr lang="ru-RU" b="1" i="0" baseline="0" dirty="0" smtClean="0"/>
            <a:t>Подростковый возраст</a:t>
          </a:r>
          <a:r>
            <a:rPr lang="ru-RU" b="0" i="0" baseline="0" dirty="0" smtClean="0"/>
            <a:t>:</a:t>
          </a:r>
          <a:endParaRPr lang="ru-RU" dirty="0"/>
        </a:p>
      </dgm:t>
    </dgm:pt>
    <dgm:pt modelId="{E5A70D4E-4F68-4D3E-B0AD-EC0B73C817C2}" type="parTrans" cxnId="{F295A20E-DA68-4962-A3AC-866626FE10F2}">
      <dgm:prSet/>
      <dgm:spPr/>
      <dgm:t>
        <a:bodyPr/>
        <a:lstStyle/>
        <a:p>
          <a:endParaRPr lang="ru-RU"/>
        </a:p>
      </dgm:t>
    </dgm:pt>
    <dgm:pt modelId="{B03A09B8-9D3C-4848-BF69-2073D5C706E2}" type="sibTrans" cxnId="{F295A20E-DA68-4962-A3AC-866626FE10F2}">
      <dgm:prSet/>
      <dgm:spPr/>
      <dgm:t>
        <a:bodyPr/>
        <a:lstStyle/>
        <a:p>
          <a:endParaRPr lang="ru-RU"/>
        </a:p>
      </dgm:t>
    </dgm:pt>
    <dgm:pt modelId="{C091CE2A-1E53-439F-972A-BCE6AF7163BC}">
      <dgm:prSet/>
      <dgm:spPr/>
      <dgm:t>
        <a:bodyPr/>
        <a:lstStyle/>
        <a:p>
          <a:pPr rtl="0"/>
          <a:r>
            <a:rPr lang="ru-RU" b="0" i="0" baseline="0" dirty="0" smtClean="0"/>
            <a:t>Страх быть не собой, страх изменения (появление менструаций у девочек или поллюций у мальчиков, увеличение или уменьшение массы тела, чрезмерно быстрый рост и болезненные преходящие ощущения в различных частях тела и т. д.), страхи нападения, пожара, стихии, страхи заболеть и замкнутого пространства – в основе – страх смерти.</a:t>
          </a:r>
          <a:endParaRPr lang="ru-RU" dirty="0"/>
        </a:p>
      </dgm:t>
    </dgm:pt>
    <dgm:pt modelId="{55E590BA-C930-4C8C-997E-F3C968914FCB}" type="parTrans" cxnId="{4F0DF696-3B62-4212-981C-B6AC50C2F4CA}">
      <dgm:prSet/>
      <dgm:spPr/>
      <dgm:t>
        <a:bodyPr/>
        <a:lstStyle/>
        <a:p>
          <a:endParaRPr lang="ru-RU"/>
        </a:p>
      </dgm:t>
    </dgm:pt>
    <dgm:pt modelId="{F5FBC84F-71F9-4103-89BD-CE030972806D}" type="sibTrans" cxnId="{4F0DF696-3B62-4212-981C-B6AC50C2F4CA}">
      <dgm:prSet/>
      <dgm:spPr/>
      <dgm:t>
        <a:bodyPr/>
        <a:lstStyle/>
        <a:p>
          <a:endParaRPr lang="ru-RU"/>
        </a:p>
      </dgm:t>
    </dgm:pt>
    <dgm:pt modelId="{15CCAA04-D6D7-4960-976C-6813CC470111}">
      <dgm:prSet/>
      <dgm:spPr/>
      <dgm:t>
        <a:bodyPr/>
        <a:lstStyle/>
        <a:p>
          <a:pPr rtl="0"/>
          <a:r>
            <a:rPr lang="ru-RU" b="0" i="0" baseline="0" dirty="0" smtClean="0"/>
            <a:t>Боязнь сказочных персонажей, уколов, боли, крови, высоты, неожиданных звуков, одиночества, темноты, замкнутого пространства. </a:t>
          </a:r>
          <a:endParaRPr lang="ru-RU" b="1" i="0" baseline="0" dirty="0"/>
        </a:p>
      </dgm:t>
    </dgm:pt>
    <dgm:pt modelId="{C5B54E6D-06EF-48F6-A255-78FB92DDF5E2}" type="parTrans" cxnId="{64B1092A-65BF-4418-B272-1D7F88D0BC2F}">
      <dgm:prSet/>
      <dgm:spPr/>
      <dgm:t>
        <a:bodyPr/>
        <a:lstStyle/>
        <a:p>
          <a:endParaRPr lang="ru-RU"/>
        </a:p>
      </dgm:t>
    </dgm:pt>
    <dgm:pt modelId="{75D48859-5BF0-44F4-9605-3D713E7E4276}" type="sibTrans" cxnId="{64B1092A-65BF-4418-B272-1D7F88D0BC2F}">
      <dgm:prSet/>
      <dgm:spPr/>
      <dgm:t>
        <a:bodyPr/>
        <a:lstStyle/>
        <a:p>
          <a:endParaRPr lang="ru-RU"/>
        </a:p>
      </dgm:t>
    </dgm:pt>
    <dgm:pt modelId="{23FDDD17-5345-4410-B224-0F32C548CA96}" type="pres">
      <dgm:prSet presAssocID="{BE349EC4-6BC0-4EAD-88ED-E20BD350D880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CC78D8F-ED99-4F95-ABA1-2ED1246BFA37}" type="pres">
      <dgm:prSet presAssocID="{1C86570D-62E7-44CE-A395-288ADE22EDFB}" presName="composite" presStyleCnt="0"/>
      <dgm:spPr/>
    </dgm:pt>
    <dgm:pt modelId="{A7852FD7-07AB-4BD0-9269-66B324234ECB}" type="pres">
      <dgm:prSet presAssocID="{1C86570D-62E7-44CE-A395-288ADE22EDFB}" presName="parentText" presStyleLbl="align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58F61D8-A56D-4492-9A17-301BCA203162}" type="pres">
      <dgm:prSet presAssocID="{1C86570D-62E7-44CE-A395-288ADE22EDFB}" presName="descendantText" presStyleLbl="align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F73574-00B2-4C78-8B80-08FAD7B30189}" type="pres">
      <dgm:prSet presAssocID="{853C2E4D-D729-4981-A990-9319F4EA1C65}" presName="sp" presStyleCnt="0"/>
      <dgm:spPr/>
    </dgm:pt>
    <dgm:pt modelId="{8499F683-8DCB-441B-8B6A-8D1EC94D1A04}" type="pres">
      <dgm:prSet presAssocID="{C196E2F6-7D60-4FF3-BC48-FA7BE2592C61}" presName="composite" presStyleCnt="0"/>
      <dgm:spPr/>
    </dgm:pt>
    <dgm:pt modelId="{A59F319F-F0D0-4A10-AC3E-FBF2135CE24F}" type="pres">
      <dgm:prSet presAssocID="{C196E2F6-7D60-4FF3-BC48-FA7BE2592C61}" presName="parentText" presStyleLbl="align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1C0AC0D-F77A-4BC8-B031-9342DB92FAAE}" type="pres">
      <dgm:prSet presAssocID="{C196E2F6-7D60-4FF3-BC48-FA7BE2592C61}" presName="descendantText" presStyleLbl="align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29CDDAB-67FA-4527-859D-418C67763C63}" type="pres">
      <dgm:prSet presAssocID="{63BB1B69-31C5-4A82-9AF6-8AE907F31DB4}" presName="sp" presStyleCnt="0"/>
      <dgm:spPr/>
    </dgm:pt>
    <dgm:pt modelId="{234780DF-7916-4530-890F-1FA939D69514}" type="pres">
      <dgm:prSet presAssocID="{801CC98A-58B5-4F5E-8F8C-6097EF360332}" presName="composite" presStyleCnt="0"/>
      <dgm:spPr/>
    </dgm:pt>
    <dgm:pt modelId="{C86FD0FB-6BF7-4378-952C-D2E7DC22F502}" type="pres">
      <dgm:prSet presAssocID="{801CC98A-58B5-4F5E-8F8C-6097EF360332}" presName="parentText" presStyleLbl="align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915CFE1-67C7-44BC-A5BE-A26C56AD7156}" type="pres">
      <dgm:prSet presAssocID="{801CC98A-58B5-4F5E-8F8C-6097EF360332}" presName="descendantText" presStyleLbl="align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589061-3C50-4BB5-AE28-7B09BF325D14}" type="pres">
      <dgm:prSet presAssocID="{1BC6FE5A-2FFD-4F0D-80A0-09E156971C82}" presName="sp" presStyleCnt="0"/>
      <dgm:spPr/>
    </dgm:pt>
    <dgm:pt modelId="{370D996D-35E8-489B-8246-CFAABBB60E6C}" type="pres">
      <dgm:prSet presAssocID="{285E21B1-FC5A-458E-A2D3-02B40487B314}" presName="composite" presStyleCnt="0"/>
      <dgm:spPr/>
    </dgm:pt>
    <dgm:pt modelId="{F8F225DD-829B-4EEB-910A-A2C1C4816B52}" type="pres">
      <dgm:prSet presAssocID="{285E21B1-FC5A-458E-A2D3-02B40487B314}" presName="parentText" presStyleLbl="align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EFF9790-8F06-4965-972F-7E11B871FCA0}" type="pres">
      <dgm:prSet presAssocID="{285E21B1-FC5A-458E-A2D3-02B40487B314}" presName="descendantText" presStyleLbl="alignAcc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E2115E0-E82D-450D-A4AF-891296090B68}" srcId="{C196E2F6-7D60-4FF3-BC48-FA7BE2592C61}" destId="{D90F7A7B-053C-4EE3-AD4E-69B8C7F6AF16}" srcOrd="0" destOrd="0" parTransId="{D074C034-9A19-4CD3-9ECA-5C8E86F67355}" sibTransId="{DAA77D16-A660-4FF7-AFB2-75237342B60A}"/>
    <dgm:cxn modelId="{CEA72E06-D890-4480-B881-A5489C129379}" type="presOf" srcId="{801CC98A-58B5-4F5E-8F8C-6097EF360332}" destId="{C86FD0FB-6BF7-4378-952C-D2E7DC22F502}" srcOrd="0" destOrd="0" presId="urn:microsoft.com/office/officeart/2005/8/layout/chevron2"/>
    <dgm:cxn modelId="{699710CB-C7FB-4E90-A899-9884384831AB}" type="presOf" srcId="{C091CE2A-1E53-439F-972A-BCE6AF7163BC}" destId="{4EFF9790-8F06-4965-972F-7E11B871FCA0}" srcOrd="0" destOrd="0" presId="urn:microsoft.com/office/officeart/2005/8/layout/chevron2"/>
    <dgm:cxn modelId="{4F0DF696-3B62-4212-981C-B6AC50C2F4CA}" srcId="{285E21B1-FC5A-458E-A2D3-02B40487B314}" destId="{C091CE2A-1E53-439F-972A-BCE6AF7163BC}" srcOrd="0" destOrd="0" parTransId="{55E590BA-C930-4C8C-997E-F3C968914FCB}" sibTransId="{F5FBC84F-71F9-4103-89BD-CE030972806D}"/>
    <dgm:cxn modelId="{DD89B68D-A004-4239-B63E-9AA678BF30E6}" type="presOf" srcId="{40261947-D0D4-4B7B-B00B-3CD57FD69B9B}" destId="{C915CFE1-67C7-44BC-A5BE-A26C56AD7156}" srcOrd="0" destOrd="0" presId="urn:microsoft.com/office/officeart/2005/8/layout/chevron2"/>
    <dgm:cxn modelId="{2E6F07A0-0A71-45AC-B534-391CD60A13CA}" srcId="{BE349EC4-6BC0-4EAD-88ED-E20BD350D880}" destId="{C196E2F6-7D60-4FF3-BC48-FA7BE2592C61}" srcOrd="1" destOrd="0" parTransId="{16CCADCB-4A27-4BDD-85C7-9CBCEE39D626}" sibTransId="{63BB1B69-31C5-4A82-9AF6-8AE907F31DB4}"/>
    <dgm:cxn modelId="{4151AD5E-FD2C-4440-AE42-B2B2A83CE02B}" type="presOf" srcId="{285E21B1-FC5A-458E-A2D3-02B40487B314}" destId="{F8F225DD-829B-4EEB-910A-A2C1C4816B52}" srcOrd="0" destOrd="0" presId="urn:microsoft.com/office/officeart/2005/8/layout/chevron2"/>
    <dgm:cxn modelId="{59910F39-E61D-4BC3-9D20-4C33B6BDB384}" srcId="{801CC98A-58B5-4F5E-8F8C-6097EF360332}" destId="{40261947-D0D4-4B7B-B00B-3CD57FD69B9B}" srcOrd="0" destOrd="0" parTransId="{04337E1E-4D0F-4C12-9762-AFF521DBEF8C}" sibTransId="{94D095C7-C4DB-44FC-8C7F-A9CA9DF88EF1}"/>
    <dgm:cxn modelId="{47CFE5D3-D5F9-4A0A-AE94-5AE20789CE1A}" type="presOf" srcId="{15CCAA04-D6D7-4960-976C-6813CC470111}" destId="{058F61D8-A56D-4492-9A17-301BCA203162}" srcOrd="0" destOrd="0" presId="urn:microsoft.com/office/officeart/2005/8/layout/chevron2"/>
    <dgm:cxn modelId="{90932D78-2F71-44A5-A3F8-DB1B82E16D9A}" type="presOf" srcId="{BE349EC4-6BC0-4EAD-88ED-E20BD350D880}" destId="{23FDDD17-5345-4410-B224-0F32C548CA96}" srcOrd="0" destOrd="0" presId="urn:microsoft.com/office/officeart/2005/8/layout/chevron2"/>
    <dgm:cxn modelId="{EFB1E6BB-4A3F-4351-B1D3-5FEB9EF83116}" type="presOf" srcId="{D90F7A7B-053C-4EE3-AD4E-69B8C7F6AF16}" destId="{71C0AC0D-F77A-4BC8-B031-9342DB92FAAE}" srcOrd="0" destOrd="0" presId="urn:microsoft.com/office/officeart/2005/8/layout/chevron2"/>
    <dgm:cxn modelId="{F295A20E-DA68-4962-A3AC-866626FE10F2}" srcId="{BE349EC4-6BC0-4EAD-88ED-E20BD350D880}" destId="{285E21B1-FC5A-458E-A2D3-02B40487B314}" srcOrd="3" destOrd="0" parTransId="{E5A70D4E-4F68-4D3E-B0AD-EC0B73C817C2}" sibTransId="{B03A09B8-9D3C-4848-BF69-2073D5C706E2}"/>
    <dgm:cxn modelId="{1A829BE9-5B29-4F9B-96D7-47C387462197}" srcId="{BE349EC4-6BC0-4EAD-88ED-E20BD350D880}" destId="{1C86570D-62E7-44CE-A395-288ADE22EDFB}" srcOrd="0" destOrd="0" parTransId="{B1DDCE81-3037-410B-9E87-54B256EE5EED}" sibTransId="{853C2E4D-D729-4981-A990-9319F4EA1C65}"/>
    <dgm:cxn modelId="{08C0EFFA-DD1B-4C4D-B66F-EE7287C7F810}" type="presOf" srcId="{C196E2F6-7D60-4FF3-BC48-FA7BE2592C61}" destId="{A59F319F-F0D0-4A10-AC3E-FBF2135CE24F}" srcOrd="0" destOrd="0" presId="urn:microsoft.com/office/officeart/2005/8/layout/chevron2"/>
    <dgm:cxn modelId="{257D416D-8BFA-4515-9396-E096F04EFC1F}" type="presOf" srcId="{1C86570D-62E7-44CE-A395-288ADE22EDFB}" destId="{A7852FD7-07AB-4BD0-9269-66B324234ECB}" srcOrd="0" destOrd="0" presId="urn:microsoft.com/office/officeart/2005/8/layout/chevron2"/>
    <dgm:cxn modelId="{ACE14464-0BFB-4113-9F94-0D917BA1B384}" srcId="{BE349EC4-6BC0-4EAD-88ED-E20BD350D880}" destId="{801CC98A-58B5-4F5E-8F8C-6097EF360332}" srcOrd="2" destOrd="0" parTransId="{4EDE18CF-F4B7-4DFC-B101-A16B627DEAEB}" sibTransId="{1BC6FE5A-2FFD-4F0D-80A0-09E156971C82}"/>
    <dgm:cxn modelId="{64B1092A-65BF-4418-B272-1D7F88D0BC2F}" srcId="{1C86570D-62E7-44CE-A395-288ADE22EDFB}" destId="{15CCAA04-D6D7-4960-976C-6813CC470111}" srcOrd="0" destOrd="0" parTransId="{C5B54E6D-06EF-48F6-A255-78FB92DDF5E2}" sibTransId="{75D48859-5BF0-44F4-9605-3D713E7E4276}"/>
    <dgm:cxn modelId="{8875ABB4-9AD0-490B-A416-E76004085E12}" type="presParOf" srcId="{23FDDD17-5345-4410-B224-0F32C548CA96}" destId="{8CC78D8F-ED99-4F95-ABA1-2ED1246BFA37}" srcOrd="0" destOrd="0" presId="urn:microsoft.com/office/officeart/2005/8/layout/chevron2"/>
    <dgm:cxn modelId="{B460882D-49AF-487E-9089-2DAC2F238835}" type="presParOf" srcId="{8CC78D8F-ED99-4F95-ABA1-2ED1246BFA37}" destId="{A7852FD7-07AB-4BD0-9269-66B324234ECB}" srcOrd="0" destOrd="0" presId="urn:microsoft.com/office/officeart/2005/8/layout/chevron2"/>
    <dgm:cxn modelId="{7B2AA9B0-FC3B-49F4-AE10-5338F1F73773}" type="presParOf" srcId="{8CC78D8F-ED99-4F95-ABA1-2ED1246BFA37}" destId="{058F61D8-A56D-4492-9A17-301BCA203162}" srcOrd="1" destOrd="0" presId="urn:microsoft.com/office/officeart/2005/8/layout/chevron2"/>
    <dgm:cxn modelId="{04F1DEF3-89FF-4C61-9E52-DD5618C211DF}" type="presParOf" srcId="{23FDDD17-5345-4410-B224-0F32C548CA96}" destId="{E7F73574-00B2-4C78-8B80-08FAD7B30189}" srcOrd="1" destOrd="0" presId="urn:microsoft.com/office/officeart/2005/8/layout/chevron2"/>
    <dgm:cxn modelId="{745E10FB-0529-48AA-8480-EE0E8990F4FB}" type="presParOf" srcId="{23FDDD17-5345-4410-B224-0F32C548CA96}" destId="{8499F683-8DCB-441B-8B6A-8D1EC94D1A04}" srcOrd="2" destOrd="0" presId="urn:microsoft.com/office/officeart/2005/8/layout/chevron2"/>
    <dgm:cxn modelId="{5F64ECC4-CDF4-466A-98D4-1B639954BDD1}" type="presParOf" srcId="{8499F683-8DCB-441B-8B6A-8D1EC94D1A04}" destId="{A59F319F-F0D0-4A10-AC3E-FBF2135CE24F}" srcOrd="0" destOrd="0" presId="urn:microsoft.com/office/officeart/2005/8/layout/chevron2"/>
    <dgm:cxn modelId="{21847459-8649-4290-BED2-986A22286558}" type="presParOf" srcId="{8499F683-8DCB-441B-8B6A-8D1EC94D1A04}" destId="{71C0AC0D-F77A-4BC8-B031-9342DB92FAAE}" srcOrd="1" destOrd="0" presId="urn:microsoft.com/office/officeart/2005/8/layout/chevron2"/>
    <dgm:cxn modelId="{92E29B26-8B95-4BDC-B721-D3EDEBDB5448}" type="presParOf" srcId="{23FDDD17-5345-4410-B224-0F32C548CA96}" destId="{829CDDAB-67FA-4527-859D-418C67763C63}" srcOrd="3" destOrd="0" presId="urn:microsoft.com/office/officeart/2005/8/layout/chevron2"/>
    <dgm:cxn modelId="{24E75986-BEF3-40D8-8A0B-CC863316849D}" type="presParOf" srcId="{23FDDD17-5345-4410-B224-0F32C548CA96}" destId="{234780DF-7916-4530-890F-1FA939D69514}" srcOrd="4" destOrd="0" presId="urn:microsoft.com/office/officeart/2005/8/layout/chevron2"/>
    <dgm:cxn modelId="{912C2AD8-FF2F-4312-9A0C-F3D60FAF8FD9}" type="presParOf" srcId="{234780DF-7916-4530-890F-1FA939D69514}" destId="{C86FD0FB-6BF7-4378-952C-D2E7DC22F502}" srcOrd="0" destOrd="0" presId="urn:microsoft.com/office/officeart/2005/8/layout/chevron2"/>
    <dgm:cxn modelId="{67F56F8A-B28C-4DC3-AC0D-FDB8918C03B6}" type="presParOf" srcId="{234780DF-7916-4530-890F-1FA939D69514}" destId="{C915CFE1-67C7-44BC-A5BE-A26C56AD7156}" srcOrd="1" destOrd="0" presId="urn:microsoft.com/office/officeart/2005/8/layout/chevron2"/>
    <dgm:cxn modelId="{9281514C-5BC2-4EC9-A012-088A347738CD}" type="presParOf" srcId="{23FDDD17-5345-4410-B224-0F32C548CA96}" destId="{73589061-3C50-4BB5-AE28-7B09BF325D14}" srcOrd="5" destOrd="0" presId="urn:microsoft.com/office/officeart/2005/8/layout/chevron2"/>
    <dgm:cxn modelId="{D5CCB847-54F0-42E9-90B8-5720D9FECB14}" type="presParOf" srcId="{23FDDD17-5345-4410-B224-0F32C548CA96}" destId="{370D996D-35E8-489B-8246-CFAABBB60E6C}" srcOrd="6" destOrd="0" presId="urn:microsoft.com/office/officeart/2005/8/layout/chevron2"/>
    <dgm:cxn modelId="{7015D2CA-CC75-45BA-B1B1-1E444F7A3A86}" type="presParOf" srcId="{370D996D-35E8-489B-8246-CFAABBB60E6C}" destId="{F8F225DD-829B-4EEB-910A-A2C1C4816B52}" srcOrd="0" destOrd="0" presId="urn:microsoft.com/office/officeart/2005/8/layout/chevron2"/>
    <dgm:cxn modelId="{6D959502-2194-4E77-92F0-2F76F43DA0BF}" type="presParOf" srcId="{370D996D-35E8-489B-8246-CFAABBB60E6C}" destId="{4EFF9790-8F06-4965-972F-7E11B871FCA0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C9FD6E54-6D5D-4B76-BCE1-D2839636A6E8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89BC552-3568-4A3F-93A0-3E18885E810B}">
      <dgm:prSet phldrT="[Текст]" custT="1"/>
      <dgm:spPr/>
      <dgm:t>
        <a:bodyPr/>
        <a:lstStyle/>
        <a:p>
          <a:r>
            <a:rPr lang="ru-RU" sz="4000" b="1" dirty="0" smtClean="0">
              <a:latin typeface="Calibri" panose="020F0502020204030204" pitchFamily="34" charset="0"/>
              <a:cs typeface="Calibri" panose="020F0502020204030204" pitchFamily="34" charset="0"/>
            </a:rPr>
            <a:t>1</a:t>
          </a:r>
          <a:endParaRPr lang="ru-RU" sz="4000" b="1" dirty="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B4B84E53-4710-43ED-8B4E-F37CB094A10D}" type="parTrans" cxnId="{31CF1F08-1968-4ECB-AA1B-34F3639FEBC6}">
      <dgm:prSet/>
      <dgm:spPr/>
      <dgm:t>
        <a:bodyPr/>
        <a:lstStyle/>
        <a:p>
          <a:endParaRPr lang="ru-RU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B1457791-F98D-4D8B-960C-787D20263C2F}" type="sibTrans" cxnId="{31CF1F08-1968-4ECB-AA1B-34F3639FEBC6}">
      <dgm:prSet/>
      <dgm:spPr/>
      <dgm:t>
        <a:bodyPr/>
        <a:lstStyle/>
        <a:p>
          <a:endParaRPr lang="ru-RU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E6904907-9DE5-41D9-9C50-9F16AD1B36B0}">
      <dgm:prSet phldrT="[Текст]" custT="1"/>
      <dgm:spPr/>
      <dgm:t>
        <a:bodyPr/>
        <a:lstStyle/>
        <a:p>
          <a:r>
            <a:rPr lang="ru-RU" sz="2400" dirty="0" smtClean="0">
              <a:latin typeface="Calibri" panose="020F0502020204030204" pitchFamily="34" charset="0"/>
              <a:cs typeface="Calibri" panose="020F0502020204030204" pitchFamily="34" charset="0"/>
            </a:rPr>
            <a:t>Повышение самооценки</a:t>
          </a:r>
          <a:endParaRPr lang="ru-RU" sz="2400" dirty="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954F85A8-A27B-4E34-B887-0DA29D133B8B}" type="parTrans" cxnId="{371E3437-DA9C-4878-AACC-1A7DEE74DE7B}">
      <dgm:prSet/>
      <dgm:spPr/>
      <dgm:t>
        <a:bodyPr/>
        <a:lstStyle/>
        <a:p>
          <a:endParaRPr lang="ru-RU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E8673E7A-FF92-44C9-AEE6-CFD6BEA96B69}" type="sibTrans" cxnId="{371E3437-DA9C-4878-AACC-1A7DEE74DE7B}">
      <dgm:prSet/>
      <dgm:spPr/>
      <dgm:t>
        <a:bodyPr/>
        <a:lstStyle/>
        <a:p>
          <a:endParaRPr lang="ru-RU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75DB0F37-610F-4F4C-B09D-5C372F3E3147}">
      <dgm:prSet phldrT="[Текст]" custT="1"/>
      <dgm:spPr/>
      <dgm:t>
        <a:bodyPr/>
        <a:lstStyle/>
        <a:p>
          <a:r>
            <a:rPr lang="ru-RU" sz="4000" b="1" dirty="0" smtClean="0">
              <a:latin typeface="Calibri" panose="020F0502020204030204" pitchFamily="34" charset="0"/>
              <a:cs typeface="Calibri" panose="020F0502020204030204" pitchFamily="34" charset="0"/>
            </a:rPr>
            <a:t>2</a:t>
          </a:r>
          <a:endParaRPr lang="ru-RU" sz="4000" b="1" dirty="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ABD6A317-FDD4-4EA8-9D22-82758510A49A}" type="parTrans" cxnId="{4ED00F8E-2B9C-4CBC-8A88-9CFE14E103F1}">
      <dgm:prSet/>
      <dgm:spPr/>
      <dgm:t>
        <a:bodyPr/>
        <a:lstStyle/>
        <a:p>
          <a:endParaRPr lang="ru-RU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EBD60743-E4AB-4F76-AF0D-7E210215E41B}" type="sibTrans" cxnId="{4ED00F8E-2B9C-4CBC-8A88-9CFE14E103F1}">
      <dgm:prSet/>
      <dgm:spPr/>
      <dgm:t>
        <a:bodyPr/>
        <a:lstStyle/>
        <a:p>
          <a:endParaRPr lang="ru-RU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05110EA3-F567-48BC-905D-04FC81D80D9A}">
      <dgm:prSet phldrT="[Текст]" custT="1"/>
      <dgm:spPr/>
      <dgm:t>
        <a:bodyPr/>
        <a:lstStyle/>
        <a:p>
          <a:r>
            <a:rPr lang="ru-RU" sz="2400" dirty="0" smtClean="0">
              <a:latin typeface="Calibri" panose="020F0502020204030204" pitchFamily="34" charset="0"/>
              <a:cs typeface="Calibri" panose="020F0502020204030204" pitchFamily="34" charset="0"/>
            </a:rPr>
            <a:t>Обучение ребенка умению управлять собой в конкретных наиболее волнующих его ситуациях</a:t>
          </a:r>
          <a:endParaRPr lang="ru-RU" sz="2400" dirty="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4B75DF16-2C95-464E-8EEB-7ADCDEC284FA}" type="parTrans" cxnId="{63B012B0-66D6-45F7-BEAE-F91CED44E453}">
      <dgm:prSet/>
      <dgm:spPr/>
      <dgm:t>
        <a:bodyPr/>
        <a:lstStyle/>
        <a:p>
          <a:endParaRPr lang="ru-RU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A6122D8E-18B9-4D92-A4FB-08632509CBD9}" type="sibTrans" cxnId="{63B012B0-66D6-45F7-BEAE-F91CED44E453}">
      <dgm:prSet/>
      <dgm:spPr/>
      <dgm:t>
        <a:bodyPr/>
        <a:lstStyle/>
        <a:p>
          <a:endParaRPr lang="ru-RU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DAE35A48-147C-4BFE-90D1-DB3995BC70DF}">
      <dgm:prSet phldrT="[Текст]" custT="1"/>
      <dgm:spPr/>
      <dgm:t>
        <a:bodyPr/>
        <a:lstStyle/>
        <a:p>
          <a:r>
            <a:rPr lang="ru-RU" sz="4000" b="1" dirty="0" smtClean="0">
              <a:latin typeface="Calibri" panose="020F0502020204030204" pitchFamily="34" charset="0"/>
              <a:cs typeface="Calibri" panose="020F0502020204030204" pitchFamily="34" charset="0"/>
            </a:rPr>
            <a:t>3</a:t>
          </a:r>
          <a:endParaRPr lang="ru-RU" sz="4000" b="1" dirty="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6FA05A3A-4D0C-454E-8896-48DD56E99537}" type="parTrans" cxnId="{ABEC41CF-CD3E-4B01-AA46-529CF5A6DB08}">
      <dgm:prSet/>
      <dgm:spPr/>
      <dgm:t>
        <a:bodyPr/>
        <a:lstStyle/>
        <a:p>
          <a:endParaRPr lang="ru-RU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71FD8A72-296F-4ECC-9CA2-F5773B0BD0AA}" type="sibTrans" cxnId="{ABEC41CF-CD3E-4B01-AA46-529CF5A6DB08}">
      <dgm:prSet/>
      <dgm:spPr/>
      <dgm:t>
        <a:bodyPr/>
        <a:lstStyle/>
        <a:p>
          <a:endParaRPr lang="ru-RU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3F2CE315-64F4-4696-BA75-9E97FCA6C5BC}">
      <dgm:prSet phldrT="[Текст]" custT="1"/>
      <dgm:spPr/>
      <dgm:t>
        <a:bodyPr/>
        <a:lstStyle/>
        <a:p>
          <a:r>
            <a:rPr lang="ru-RU" sz="2400" dirty="0" smtClean="0">
              <a:latin typeface="Calibri" panose="020F0502020204030204" pitchFamily="34" charset="0"/>
              <a:cs typeface="Calibri" panose="020F0502020204030204" pitchFamily="34" charset="0"/>
            </a:rPr>
            <a:t>Снятие мышечного напряжения</a:t>
          </a:r>
          <a:endParaRPr lang="ru-RU" sz="2400" dirty="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9F51D505-DCDF-4AC0-95BE-8E28F1C67F8B}" type="parTrans" cxnId="{3C5C6A66-5912-420D-AE40-6C6D493805BD}">
      <dgm:prSet/>
      <dgm:spPr/>
      <dgm:t>
        <a:bodyPr/>
        <a:lstStyle/>
        <a:p>
          <a:endParaRPr lang="ru-RU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B9A75E54-5FB2-446C-9D87-68FF807A9641}" type="sibTrans" cxnId="{3C5C6A66-5912-420D-AE40-6C6D493805BD}">
      <dgm:prSet/>
      <dgm:spPr/>
      <dgm:t>
        <a:bodyPr/>
        <a:lstStyle/>
        <a:p>
          <a:endParaRPr lang="ru-RU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002CDD54-8DCA-43C3-83EA-4C8C03FC0D61}" type="pres">
      <dgm:prSet presAssocID="{C9FD6E54-6D5D-4B76-BCE1-D2839636A6E8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4342FFF-1D2A-4C17-8D2F-C4793F1AFC3E}" type="pres">
      <dgm:prSet presAssocID="{A89BC552-3568-4A3F-93A0-3E18885E810B}" presName="composite" presStyleCnt="0"/>
      <dgm:spPr/>
    </dgm:pt>
    <dgm:pt modelId="{E5B1F2AB-C005-4B61-81A9-172131F45D93}" type="pres">
      <dgm:prSet presAssocID="{A89BC552-3568-4A3F-93A0-3E18885E810B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C8AD43A-E86E-4B15-81E2-63A7FB3034DF}" type="pres">
      <dgm:prSet presAssocID="{A89BC552-3568-4A3F-93A0-3E18885E810B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8D831A7-B266-4B40-BE48-33DDBA720500}" type="pres">
      <dgm:prSet presAssocID="{B1457791-F98D-4D8B-960C-787D20263C2F}" presName="sp" presStyleCnt="0"/>
      <dgm:spPr/>
    </dgm:pt>
    <dgm:pt modelId="{13BE1D1B-6F69-4FA8-9973-CED501F4880B}" type="pres">
      <dgm:prSet presAssocID="{75DB0F37-610F-4F4C-B09D-5C372F3E3147}" presName="composite" presStyleCnt="0"/>
      <dgm:spPr/>
    </dgm:pt>
    <dgm:pt modelId="{BF41A998-D549-42BA-9516-7DB7EFFC0DA1}" type="pres">
      <dgm:prSet presAssocID="{75DB0F37-610F-4F4C-B09D-5C372F3E3147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2BEC52E-B813-4DA5-A541-2FB2D1358113}" type="pres">
      <dgm:prSet presAssocID="{75DB0F37-610F-4F4C-B09D-5C372F3E3147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E625197-22BD-4E59-9FDE-299EA32690F9}" type="pres">
      <dgm:prSet presAssocID="{EBD60743-E4AB-4F76-AF0D-7E210215E41B}" presName="sp" presStyleCnt="0"/>
      <dgm:spPr/>
    </dgm:pt>
    <dgm:pt modelId="{A3FEE420-4E3F-40DE-B74B-E6E3B664CE57}" type="pres">
      <dgm:prSet presAssocID="{DAE35A48-147C-4BFE-90D1-DB3995BC70DF}" presName="composite" presStyleCnt="0"/>
      <dgm:spPr/>
    </dgm:pt>
    <dgm:pt modelId="{F2CB4624-BF50-43A5-B679-1E2F5C774080}" type="pres">
      <dgm:prSet presAssocID="{DAE35A48-147C-4BFE-90D1-DB3995BC70DF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A5276A3-4A42-4D31-94A5-EE6091A0066A}" type="pres">
      <dgm:prSet presAssocID="{DAE35A48-147C-4BFE-90D1-DB3995BC70DF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ED00F8E-2B9C-4CBC-8A88-9CFE14E103F1}" srcId="{C9FD6E54-6D5D-4B76-BCE1-D2839636A6E8}" destId="{75DB0F37-610F-4F4C-B09D-5C372F3E3147}" srcOrd="1" destOrd="0" parTransId="{ABD6A317-FDD4-4EA8-9D22-82758510A49A}" sibTransId="{EBD60743-E4AB-4F76-AF0D-7E210215E41B}"/>
    <dgm:cxn modelId="{63B012B0-66D6-45F7-BEAE-F91CED44E453}" srcId="{75DB0F37-610F-4F4C-B09D-5C372F3E3147}" destId="{05110EA3-F567-48BC-905D-04FC81D80D9A}" srcOrd="0" destOrd="0" parTransId="{4B75DF16-2C95-464E-8EEB-7ADCDEC284FA}" sibTransId="{A6122D8E-18B9-4D92-A4FB-08632509CBD9}"/>
    <dgm:cxn modelId="{DD43F523-E56F-4A37-AC01-252761DAD1BC}" type="presOf" srcId="{A89BC552-3568-4A3F-93A0-3E18885E810B}" destId="{E5B1F2AB-C005-4B61-81A9-172131F45D93}" srcOrd="0" destOrd="0" presId="urn:microsoft.com/office/officeart/2005/8/layout/chevron2"/>
    <dgm:cxn modelId="{66FA5BF7-3345-4291-91AB-187A24F85774}" type="presOf" srcId="{75DB0F37-610F-4F4C-B09D-5C372F3E3147}" destId="{BF41A998-D549-42BA-9516-7DB7EFFC0DA1}" srcOrd="0" destOrd="0" presId="urn:microsoft.com/office/officeart/2005/8/layout/chevron2"/>
    <dgm:cxn modelId="{B112A2EC-8858-4534-A5A0-BA0DF668BF0D}" type="presOf" srcId="{E6904907-9DE5-41D9-9C50-9F16AD1B36B0}" destId="{2C8AD43A-E86E-4B15-81E2-63A7FB3034DF}" srcOrd="0" destOrd="0" presId="urn:microsoft.com/office/officeart/2005/8/layout/chevron2"/>
    <dgm:cxn modelId="{2E0EB90F-A428-4301-9463-CEDC28A11B58}" type="presOf" srcId="{C9FD6E54-6D5D-4B76-BCE1-D2839636A6E8}" destId="{002CDD54-8DCA-43C3-83EA-4C8C03FC0D61}" srcOrd="0" destOrd="0" presId="urn:microsoft.com/office/officeart/2005/8/layout/chevron2"/>
    <dgm:cxn modelId="{371E3437-DA9C-4878-AACC-1A7DEE74DE7B}" srcId="{A89BC552-3568-4A3F-93A0-3E18885E810B}" destId="{E6904907-9DE5-41D9-9C50-9F16AD1B36B0}" srcOrd="0" destOrd="0" parTransId="{954F85A8-A27B-4E34-B887-0DA29D133B8B}" sibTransId="{E8673E7A-FF92-44C9-AEE6-CFD6BEA96B69}"/>
    <dgm:cxn modelId="{9E79F2E8-9A6C-44E7-B0AA-263151D33BF1}" type="presOf" srcId="{3F2CE315-64F4-4696-BA75-9E97FCA6C5BC}" destId="{1A5276A3-4A42-4D31-94A5-EE6091A0066A}" srcOrd="0" destOrd="0" presId="urn:microsoft.com/office/officeart/2005/8/layout/chevron2"/>
    <dgm:cxn modelId="{ABEC41CF-CD3E-4B01-AA46-529CF5A6DB08}" srcId="{C9FD6E54-6D5D-4B76-BCE1-D2839636A6E8}" destId="{DAE35A48-147C-4BFE-90D1-DB3995BC70DF}" srcOrd="2" destOrd="0" parTransId="{6FA05A3A-4D0C-454E-8896-48DD56E99537}" sibTransId="{71FD8A72-296F-4ECC-9CA2-F5773B0BD0AA}"/>
    <dgm:cxn modelId="{FBA26F5D-8AAA-438C-887A-66C50C9C93CE}" type="presOf" srcId="{DAE35A48-147C-4BFE-90D1-DB3995BC70DF}" destId="{F2CB4624-BF50-43A5-B679-1E2F5C774080}" srcOrd="0" destOrd="0" presId="urn:microsoft.com/office/officeart/2005/8/layout/chevron2"/>
    <dgm:cxn modelId="{3C5C6A66-5912-420D-AE40-6C6D493805BD}" srcId="{DAE35A48-147C-4BFE-90D1-DB3995BC70DF}" destId="{3F2CE315-64F4-4696-BA75-9E97FCA6C5BC}" srcOrd="0" destOrd="0" parTransId="{9F51D505-DCDF-4AC0-95BE-8E28F1C67F8B}" sibTransId="{B9A75E54-5FB2-446C-9D87-68FF807A9641}"/>
    <dgm:cxn modelId="{A3059967-49E0-4429-84FC-65B26A316855}" type="presOf" srcId="{05110EA3-F567-48BC-905D-04FC81D80D9A}" destId="{02BEC52E-B813-4DA5-A541-2FB2D1358113}" srcOrd="0" destOrd="0" presId="urn:microsoft.com/office/officeart/2005/8/layout/chevron2"/>
    <dgm:cxn modelId="{31CF1F08-1968-4ECB-AA1B-34F3639FEBC6}" srcId="{C9FD6E54-6D5D-4B76-BCE1-D2839636A6E8}" destId="{A89BC552-3568-4A3F-93A0-3E18885E810B}" srcOrd="0" destOrd="0" parTransId="{B4B84E53-4710-43ED-8B4E-F37CB094A10D}" sibTransId="{B1457791-F98D-4D8B-960C-787D20263C2F}"/>
    <dgm:cxn modelId="{43C529E1-E754-4619-9F38-351EFE52CF14}" type="presParOf" srcId="{002CDD54-8DCA-43C3-83EA-4C8C03FC0D61}" destId="{84342FFF-1D2A-4C17-8D2F-C4793F1AFC3E}" srcOrd="0" destOrd="0" presId="urn:microsoft.com/office/officeart/2005/8/layout/chevron2"/>
    <dgm:cxn modelId="{B1D4E60C-9919-4D07-822E-DFA48CF92538}" type="presParOf" srcId="{84342FFF-1D2A-4C17-8D2F-C4793F1AFC3E}" destId="{E5B1F2AB-C005-4B61-81A9-172131F45D93}" srcOrd="0" destOrd="0" presId="urn:microsoft.com/office/officeart/2005/8/layout/chevron2"/>
    <dgm:cxn modelId="{E1B82891-0FE3-4EFF-A4B1-3EB8C8D71F14}" type="presParOf" srcId="{84342FFF-1D2A-4C17-8D2F-C4793F1AFC3E}" destId="{2C8AD43A-E86E-4B15-81E2-63A7FB3034DF}" srcOrd="1" destOrd="0" presId="urn:microsoft.com/office/officeart/2005/8/layout/chevron2"/>
    <dgm:cxn modelId="{A6F049E6-0E39-4AE2-A320-C286CF6D70AB}" type="presParOf" srcId="{002CDD54-8DCA-43C3-83EA-4C8C03FC0D61}" destId="{38D831A7-B266-4B40-BE48-33DDBA720500}" srcOrd="1" destOrd="0" presId="urn:microsoft.com/office/officeart/2005/8/layout/chevron2"/>
    <dgm:cxn modelId="{53DAEC12-09C6-42D6-925D-192B69B192BE}" type="presParOf" srcId="{002CDD54-8DCA-43C3-83EA-4C8C03FC0D61}" destId="{13BE1D1B-6F69-4FA8-9973-CED501F4880B}" srcOrd="2" destOrd="0" presId="urn:microsoft.com/office/officeart/2005/8/layout/chevron2"/>
    <dgm:cxn modelId="{328B9A75-0D24-43DF-8AF6-D2623D6604E8}" type="presParOf" srcId="{13BE1D1B-6F69-4FA8-9973-CED501F4880B}" destId="{BF41A998-D549-42BA-9516-7DB7EFFC0DA1}" srcOrd="0" destOrd="0" presId="urn:microsoft.com/office/officeart/2005/8/layout/chevron2"/>
    <dgm:cxn modelId="{7935BEEC-5D20-4BB5-BC10-B83D97D57B5F}" type="presParOf" srcId="{13BE1D1B-6F69-4FA8-9973-CED501F4880B}" destId="{02BEC52E-B813-4DA5-A541-2FB2D1358113}" srcOrd="1" destOrd="0" presId="urn:microsoft.com/office/officeart/2005/8/layout/chevron2"/>
    <dgm:cxn modelId="{716240C4-EE2C-4130-8037-CA487C94A18C}" type="presParOf" srcId="{002CDD54-8DCA-43C3-83EA-4C8C03FC0D61}" destId="{0E625197-22BD-4E59-9FDE-299EA32690F9}" srcOrd="3" destOrd="0" presId="urn:microsoft.com/office/officeart/2005/8/layout/chevron2"/>
    <dgm:cxn modelId="{677424D1-647D-4E69-B714-787AE7A5DDFF}" type="presParOf" srcId="{002CDD54-8DCA-43C3-83EA-4C8C03FC0D61}" destId="{A3FEE420-4E3F-40DE-B74B-E6E3B664CE57}" srcOrd="4" destOrd="0" presId="urn:microsoft.com/office/officeart/2005/8/layout/chevron2"/>
    <dgm:cxn modelId="{1C1F169A-A893-42F2-9140-9506E6C01CF1}" type="presParOf" srcId="{A3FEE420-4E3F-40DE-B74B-E6E3B664CE57}" destId="{F2CB4624-BF50-43A5-B679-1E2F5C774080}" srcOrd="0" destOrd="0" presId="urn:microsoft.com/office/officeart/2005/8/layout/chevron2"/>
    <dgm:cxn modelId="{A6973874-255D-4E05-867A-98F0396C1C82}" type="presParOf" srcId="{A3FEE420-4E3F-40DE-B74B-E6E3B664CE57}" destId="{1A5276A3-4A42-4D31-94A5-EE6091A0066A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1104C143-4FD7-4917-A717-9362DA44CB86}" type="doc">
      <dgm:prSet loTypeId="urn:microsoft.com/office/officeart/2005/8/layout/hierarchy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BE6C1EF-949D-4E74-A13F-57BF2CE4654B}">
      <dgm:prSet phldrT="[Текст]" custT="1"/>
      <dgm:spPr/>
      <dgm:t>
        <a:bodyPr/>
        <a:lstStyle/>
        <a:p>
          <a:r>
            <a:rPr lang="ru-RU" sz="3200" dirty="0" smtClean="0"/>
            <a:t>Средства и формы работы с тревожными детьми</a:t>
          </a:r>
          <a:endParaRPr lang="ru-RU" sz="3200" dirty="0"/>
        </a:p>
      </dgm:t>
    </dgm:pt>
    <dgm:pt modelId="{B3A4DEC5-127C-4B5E-B6AB-BBA1C6C488E0}" type="parTrans" cxnId="{CC0C3AA7-3D8D-46F3-87FD-7D384792380E}">
      <dgm:prSet/>
      <dgm:spPr/>
      <dgm:t>
        <a:bodyPr/>
        <a:lstStyle/>
        <a:p>
          <a:endParaRPr lang="ru-RU" sz="4000"/>
        </a:p>
      </dgm:t>
    </dgm:pt>
    <dgm:pt modelId="{3B6407A8-2D34-4DD5-9723-6D517079E7D9}" type="sibTrans" cxnId="{CC0C3AA7-3D8D-46F3-87FD-7D384792380E}">
      <dgm:prSet/>
      <dgm:spPr/>
      <dgm:t>
        <a:bodyPr/>
        <a:lstStyle/>
        <a:p>
          <a:endParaRPr lang="ru-RU" sz="4000"/>
        </a:p>
      </dgm:t>
    </dgm:pt>
    <dgm:pt modelId="{DFB5B2B9-7A30-47E6-BDD3-1CDD2894C412}">
      <dgm:prSet phldrT="[Текст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solidFill>
          <a:srgbClr val="00B050"/>
        </a:solidFill>
      </dgm:spPr>
      <dgm:t>
        <a:bodyPr/>
        <a:lstStyle/>
        <a:p>
          <a:r>
            <a:rPr lang="ru-RU" sz="3200" dirty="0" err="1" smtClean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rPr>
            <a:t>Сказкотерапия</a:t>
          </a:r>
          <a:endParaRPr lang="ru-RU" sz="3200" dirty="0"/>
        </a:p>
      </dgm:t>
    </dgm:pt>
    <dgm:pt modelId="{D5B9A05E-95FE-427B-A433-9C9788CF871A}" type="parTrans" cxnId="{DE309853-6E28-47F9-882B-FBDF60C1C004}">
      <dgm:prSet/>
      <dgm:spPr/>
      <dgm:t>
        <a:bodyPr/>
        <a:lstStyle/>
        <a:p>
          <a:endParaRPr lang="ru-RU" sz="3200"/>
        </a:p>
      </dgm:t>
    </dgm:pt>
    <dgm:pt modelId="{8BC67195-6F3A-4281-9247-FDCE0DE29FB0}" type="sibTrans" cxnId="{DE309853-6E28-47F9-882B-FBDF60C1C004}">
      <dgm:prSet/>
      <dgm:spPr/>
      <dgm:t>
        <a:bodyPr/>
        <a:lstStyle/>
        <a:p>
          <a:endParaRPr lang="ru-RU" sz="4000"/>
        </a:p>
      </dgm:t>
    </dgm:pt>
    <dgm:pt modelId="{6172C5A6-BA41-4D61-9823-15EF1780E6C5}">
      <dgm:prSet phldrT="[Текст]" custT="1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3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Арт-терапия</a:t>
          </a:r>
          <a:endParaRPr lang="ru-RU" sz="32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077DD3FA-DECC-48BB-9AF8-534A0DDC252C}" type="parTrans" cxnId="{8C1D8F0E-FE5A-4326-BE38-792B1247B2BE}">
      <dgm:prSet/>
      <dgm:spPr/>
      <dgm:t>
        <a:bodyPr/>
        <a:lstStyle/>
        <a:p>
          <a:endParaRPr lang="ru-RU" sz="3200"/>
        </a:p>
      </dgm:t>
    </dgm:pt>
    <dgm:pt modelId="{25F79118-655D-4791-8F89-4AE7EEB84A3B}" type="sibTrans" cxnId="{8C1D8F0E-FE5A-4326-BE38-792B1247B2BE}">
      <dgm:prSet/>
      <dgm:spPr/>
      <dgm:t>
        <a:bodyPr/>
        <a:lstStyle/>
        <a:p>
          <a:endParaRPr lang="ru-RU" sz="4000"/>
        </a:p>
      </dgm:t>
    </dgm:pt>
    <dgm:pt modelId="{8BBBFB4E-E540-4939-8AA9-17E9ABDF1C12}">
      <dgm:prSet phldrT="[Текст]" custT="1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3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Песочная</a:t>
          </a:r>
          <a:r>
            <a:rPr lang="ru-RU" sz="3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3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терапия</a:t>
          </a:r>
          <a:endParaRPr lang="ru-RU" sz="32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B827F90C-FC20-4F5C-B5F2-1406EF9CE405}" type="parTrans" cxnId="{8FF025C0-D55E-4F90-9795-5ED7759741CE}">
      <dgm:prSet/>
      <dgm:spPr/>
      <dgm:t>
        <a:bodyPr/>
        <a:lstStyle/>
        <a:p>
          <a:endParaRPr lang="ru-RU" sz="3200"/>
        </a:p>
      </dgm:t>
    </dgm:pt>
    <dgm:pt modelId="{BD887D4B-36A2-4919-B15A-5CCF21FA9DF8}" type="sibTrans" cxnId="{8FF025C0-D55E-4F90-9795-5ED7759741CE}">
      <dgm:prSet/>
      <dgm:spPr/>
      <dgm:t>
        <a:bodyPr/>
        <a:lstStyle/>
        <a:p>
          <a:endParaRPr lang="ru-RU" sz="4000"/>
        </a:p>
      </dgm:t>
    </dgm:pt>
    <dgm:pt modelId="{3179994E-63AB-4A3D-9725-CBAD491C6D02}">
      <dgm:prSet custT="1">
        <dgm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3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Релаксационная терапия</a:t>
          </a:r>
          <a:endParaRPr lang="ru-RU" sz="32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C4D24C74-A7F0-45AA-9D57-699B4D76DBF2}" type="parTrans" cxnId="{5DE70F19-194D-40E9-A8BE-C5551D3AFC5B}">
      <dgm:prSet/>
      <dgm:spPr/>
      <dgm:t>
        <a:bodyPr/>
        <a:lstStyle/>
        <a:p>
          <a:endParaRPr lang="ru-RU" sz="3200"/>
        </a:p>
      </dgm:t>
    </dgm:pt>
    <dgm:pt modelId="{F54DE62A-3159-4C28-AD7E-E567F9585687}" type="sibTrans" cxnId="{5DE70F19-194D-40E9-A8BE-C5551D3AFC5B}">
      <dgm:prSet/>
      <dgm:spPr/>
      <dgm:t>
        <a:bodyPr/>
        <a:lstStyle/>
        <a:p>
          <a:endParaRPr lang="ru-RU" sz="4000"/>
        </a:p>
      </dgm:t>
    </dgm:pt>
    <dgm:pt modelId="{CE2F24F9-D153-4A3E-9FB9-D5F3B3EAD426}">
      <dgm:prSet custT="1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3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Психогимнастика</a:t>
          </a:r>
          <a:endParaRPr lang="ru-RU" sz="32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6D6637D3-B319-43F6-A81A-1C0CBA2FCC1A}" type="parTrans" cxnId="{B683D2AD-2835-4EEC-B6E7-55E9086776B5}">
      <dgm:prSet/>
      <dgm:spPr/>
      <dgm:t>
        <a:bodyPr/>
        <a:lstStyle/>
        <a:p>
          <a:endParaRPr lang="ru-RU" sz="3200"/>
        </a:p>
      </dgm:t>
    </dgm:pt>
    <dgm:pt modelId="{D296617B-9A7E-44D7-8E1C-B212F41B91C0}" type="sibTrans" cxnId="{B683D2AD-2835-4EEC-B6E7-55E9086776B5}">
      <dgm:prSet/>
      <dgm:spPr/>
      <dgm:t>
        <a:bodyPr/>
        <a:lstStyle/>
        <a:p>
          <a:endParaRPr lang="ru-RU" sz="4000"/>
        </a:p>
      </dgm:t>
    </dgm:pt>
    <dgm:pt modelId="{FB0A53C8-1B72-48E2-82C8-0DD1737D8EDB}">
      <dgm:prSet phldrT="[Текст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3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Тренинги</a:t>
          </a:r>
          <a:endParaRPr lang="ru-RU" sz="32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681DF3EE-D1F5-44AC-A103-010E10E831EE}" type="parTrans" cxnId="{9FE169B2-8FF7-4A9C-B22E-F0B947434E14}">
      <dgm:prSet/>
      <dgm:spPr/>
      <dgm:t>
        <a:bodyPr/>
        <a:lstStyle/>
        <a:p>
          <a:endParaRPr lang="ru-RU" sz="3200"/>
        </a:p>
      </dgm:t>
    </dgm:pt>
    <dgm:pt modelId="{81EE939E-56D7-45ED-9990-76385390B213}" type="sibTrans" cxnId="{9FE169B2-8FF7-4A9C-B22E-F0B947434E14}">
      <dgm:prSet/>
      <dgm:spPr/>
      <dgm:t>
        <a:bodyPr/>
        <a:lstStyle/>
        <a:p>
          <a:endParaRPr lang="ru-RU" sz="4000"/>
        </a:p>
      </dgm:t>
    </dgm:pt>
    <dgm:pt modelId="{D309760F-0751-400B-A849-1957328ABCB4}">
      <dgm:prSet phldrT="[Текст]" custT="1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>
        <a:solidFill>
          <a:srgbClr val="FFC000"/>
        </a:solidFill>
      </dgm:spPr>
      <dgm:t>
        <a:bodyPr/>
        <a:lstStyle/>
        <a:p>
          <a:r>
            <a:rPr lang="ru-RU" sz="3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Подвижные игры</a:t>
          </a:r>
          <a:endParaRPr lang="ru-RU" sz="32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CDD374C3-10B1-43CB-A2FA-0F4ADF18543C}" type="parTrans" cxnId="{5F01DDD9-C686-4B1B-AC13-5E9561A4D12B}">
      <dgm:prSet/>
      <dgm:spPr/>
      <dgm:t>
        <a:bodyPr/>
        <a:lstStyle/>
        <a:p>
          <a:endParaRPr lang="ru-RU" sz="3200"/>
        </a:p>
      </dgm:t>
    </dgm:pt>
    <dgm:pt modelId="{3DB43203-6366-48A5-8BE4-B165612AF3F1}" type="sibTrans" cxnId="{5F01DDD9-C686-4B1B-AC13-5E9561A4D12B}">
      <dgm:prSet/>
      <dgm:spPr/>
      <dgm:t>
        <a:bodyPr/>
        <a:lstStyle/>
        <a:p>
          <a:endParaRPr lang="ru-RU" sz="4000"/>
        </a:p>
      </dgm:t>
    </dgm:pt>
    <dgm:pt modelId="{74F8C673-B78F-4917-978A-43E8D990A6C1}">
      <dgm:prSet custT="1">
        <dgm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3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Ролевые игры</a:t>
          </a:r>
          <a:endParaRPr lang="ru-RU" sz="3200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DB20F865-9F11-4540-8F4D-16D59815829E}" type="parTrans" cxnId="{01E011D1-4A22-4E69-A38B-C605E629FD7E}">
      <dgm:prSet/>
      <dgm:spPr/>
      <dgm:t>
        <a:bodyPr/>
        <a:lstStyle/>
        <a:p>
          <a:endParaRPr lang="ru-RU" sz="3200"/>
        </a:p>
      </dgm:t>
    </dgm:pt>
    <dgm:pt modelId="{90F29F48-D380-4DBB-978E-A0B667943EA1}" type="sibTrans" cxnId="{01E011D1-4A22-4E69-A38B-C605E629FD7E}">
      <dgm:prSet/>
      <dgm:spPr/>
      <dgm:t>
        <a:bodyPr/>
        <a:lstStyle/>
        <a:p>
          <a:endParaRPr lang="ru-RU" sz="4000"/>
        </a:p>
      </dgm:t>
    </dgm:pt>
    <dgm:pt modelId="{2B0475DB-C401-49B5-8041-01F8CFA77DE2}" type="pres">
      <dgm:prSet presAssocID="{1104C143-4FD7-4917-A717-9362DA44CB86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BD7712BF-67E5-4EE6-AE83-CB65B515B7E4}" type="pres">
      <dgm:prSet presAssocID="{ABE6C1EF-949D-4E74-A13F-57BF2CE4654B}" presName="root" presStyleCnt="0"/>
      <dgm:spPr/>
    </dgm:pt>
    <dgm:pt modelId="{6D85CB6D-5FE1-4ADF-9105-27C31368E437}" type="pres">
      <dgm:prSet presAssocID="{ABE6C1EF-949D-4E74-A13F-57BF2CE4654B}" presName="rootComposite" presStyleCnt="0"/>
      <dgm:spPr/>
    </dgm:pt>
    <dgm:pt modelId="{E1B3BA6F-DEEA-4218-AFA9-06D0E533F162}" type="pres">
      <dgm:prSet presAssocID="{ABE6C1EF-949D-4E74-A13F-57BF2CE4654B}" presName="rootText" presStyleLbl="node1" presStyleIdx="0" presStyleCnt="1" custScaleX="2000000" custScaleY="657399"/>
      <dgm:spPr/>
      <dgm:t>
        <a:bodyPr/>
        <a:lstStyle/>
        <a:p>
          <a:endParaRPr lang="ru-RU"/>
        </a:p>
      </dgm:t>
    </dgm:pt>
    <dgm:pt modelId="{81A680E3-8586-4A72-AF64-939731CC742E}" type="pres">
      <dgm:prSet presAssocID="{ABE6C1EF-949D-4E74-A13F-57BF2CE4654B}" presName="rootConnector" presStyleLbl="node1" presStyleIdx="0" presStyleCnt="1"/>
      <dgm:spPr/>
      <dgm:t>
        <a:bodyPr/>
        <a:lstStyle/>
        <a:p>
          <a:endParaRPr lang="ru-RU"/>
        </a:p>
      </dgm:t>
    </dgm:pt>
    <dgm:pt modelId="{BC7EE400-0A3E-409B-9930-4CD0BAD577F7}" type="pres">
      <dgm:prSet presAssocID="{ABE6C1EF-949D-4E74-A13F-57BF2CE4654B}" presName="childShape" presStyleCnt="0"/>
      <dgm:spPr/>
    </dgm:pt>
    <dgm:pt modelId="{EE9CA679-527A-4731-BC24-453172D62014}" type="pres">
      <dgm:prSet presAssocID="{D5B9A05E-95FE-427B-A433-9C9788CF871A}" presName="Name13" presStyleLbl="parChTrans1D2" presStyleIdx="0" presStyleCnt="8" custSzX="711605" custSzY="1045690"/>
      <dgm:spPr/>
      <dgm:t>
        <a:bodyPr/>
        <a:lstStyle/>
        <a:p>
          <a:endParaRPr lang="ru-RU"/>
        </a:p>
      </dgm:t>
    </dgm:pt>
    <dgm:pt modelId="{0DE17772-E770-46C1-A2B8-F46F22197307}" type="pres">
      <dgm:prSet presAssocID="{DFB5B2B9-7A30-47E6-BDD3-1CDD2894C412}" presName="childText" presStyleLbl="bgAcc1" presStyleIdx="0" presStyleCnt="8" custScaleX="2000000" custScaleY="48618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1DB2465-F178-49DD-9D43-96A18258DD6F}" type="pres">
      <dgm:prSet presAssocID="{077DD3FA-DECC-48BB-9AF8-534A0DDC252C}" presName="Name13" presStyleLbl="parChTrans1D2" presStyleIdx="1" presStyleCnt="8" custSzX="711605" custSzY="2791413"/>
      <dgm:spPr/>
      <dgm:t>
        <a:bodyPr/>
        <a:lstStyle/>
        <a:p>
          <a:endParaRPr lang="ru-RU"/>
        </a:p>
      </dgm:t>
    </dgm:pt>
    <dgm:pt modelId="{9F108386-7F5D-46DC-80E8-CFE37A2EEEC6}" type="pres">
      <dgm:prSet presAssocID="{6172C5A6-BA41-4D61-9823-15EF1780E6C5}" presName="childText" presStyleLbl="bgAcc1" presStyleIdx="1" presStyleCnt="8" custScaleX="2000000" custScaleY="48618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F0D5767-0670-4450-AAE6-D03D7F7493E7}" type="pres">
      <dgm:prSet presAssocID="{B827F90C-FC20-4F5C-B5F2-1406EF9CE405}" presName="Name13" presStyleLbl="parChTrans1D2" presStyleIdx="2" presStyleCnt="8" custSzX="711605" custSzY="4537135"/>
      <dgm:spPr/>
      <dgm:t>
        <a:bodyPr/>
        <a:lstStyle/>
        <a:p>
          <a:endParaRPr lang="ru-RU"/>
        </a:p>
      </dgm:t>
    </dgm:pt>
    <dgm:pt modelId="{A8737441-5AFA-46FE-A3D3-F938F399C09A}" type="pres">
      <dgm:prSet presAssocID="{8BBBFB4E-E540-4939-8AA9-17E9ABDF1C12}" presName="childText" presStyleLbl="bgAcc1" presStyleIdx="2" presStyleCnt="8" custScaleX="2000000" custScaleY="48618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3EE9465-F0B2-4D59-B857-7D9418A65F62}" type="pres">
      <dgm:prSet presAssocID="{C4D24C74-A7F0-45AA-9D57-699B4D76DBF2}" presName="Name13" presStyleLbl="parChTrans1D2" presStyleIdx="3" presStyleCnt="8" custSzX="711605" custSzY="6282858"/>
      <dgm:spPr/>
      <dgm:t>
        <a:bodyPr/>
        <a:lstStyle/>
        <a:p>
          <a:endParaRPr lang="ru-RU"/>
        </a:p>
      </dgm:t>
    </dgm:pt>
    <dgm:pt modelId="{DB8A7FE7-FB88-4418-9F5C-831941B21C5E}" type="pres">
      <dgm:prSet presAssocID="{3179994E-63AB-4A3D-9725-CBAD491C6D02}" presName="childText" presStyleLbl="bgAcc1" presStyleIdx="3" presStyleCnt="8" custScaleX="2000000" custScaleY="60399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CC7B322-DD02-421A-8147-D606E5A4BCF6}" type="pres">
      <dgm:prSet presAssocID="{6D6637D3-B319-43F6-A81A-1C0CBA2FCC1A}" presName="Name13" presStyleLbl="parChTrans1D2" presStyleIdx="4" presStyleCnt="8" custSzX="711605" custSzY="8028581"/>
      <dgm:spPr/>
      <dgm:t>
        <a:bodyPr/>
        <a:lstStyle/>
        <a:p>
          <a:endParaRPr lang="ru-RU"/>
        </a:p>
      </dgm:t>
    </dgm:pt>
    <dgm:pt modelId="{ACBA23A4-EDBC-4C38-A0B2-2EC46D9FE1D1}" type="pres">
      <dgm:prSet presAssocID="{CE2F24F9-D153-4A3E-9FB9-D5F3B3EAD426}" presName="childText" presStyleLbl="bgAcc1" presStyleIdx="4" presStyleCnt="8" custScaleX="2000000" custScaleY="48618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3A5246E-8A85-464E-B5AA-6E11740A406F}" type="pres">
      <dgm:prSet presAssocID="{681DF3EE-D1F5-44AC-A103-010E10E831EE}" presName="Name13" presStyleLbl="parChTrans1D2" presStyleIdx="5" presStyleCnt="8" custSzX="711605" custSzY="9774304"/>
      <dgm:spPr/>
      <dgm:t>
        <a:bodyPr/>
        <a:lstStyle/>
        <a:p>
          <a:endParaRPr lang="ru-RU"/>
        </a:p>
      </dgm:t>
    </dgm:pt>
    <dgm:pt modelId="{1A63F898-2AEF-4E98-8BE0-203A036C9BB4}" type="pres">
      <dgm:prSet presAssocID="{FB0A53C8-1B72-48E2-82C8-0DD1737D8EDB}" presName="childText" presStyleLbl="bgAcc1" presStyleIdx="5" presStyleCnt="8" custScaleX="2000000" custScaleY="48618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DD3860E-4C9B-48E5-8B3B-5B4D48F5AFCD}" type="pres">
      <dgm:prSet presAssocID="{CDD374C3-10B1-43CB-A2FA-0F4ADF18543C}" presName="Name13" presStyleLbl="parChTrans1D2" presStyleIdx="6" presStyleCnt="8" custSzX="711605" custSzY="11520027"/>
      <dgm:spPr/>
      <dgm:t>
        <a:bodyPr/>
        <a:lstStyle/>
        <a:p>
          <a:endParaRPr lang="ru-RU"/>
        </a:p>
      </dgm:t>
    </dgm:pt>
    <dgm:pt modelId="{35A14D4F-0B0B-4FB7-B970-AF39385615B5}" type="pres">
      <dgm:prSet presAssocID="{D309760F-0751-400B-A849-1957328ABCB4}" presName="childText" presStyleLbl="bgAcc1" presStyleIdx="6" presStyleCnt="8" custScaleX="2000000" custScaleY="48618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28F736A-A5A1-4873-9D23-4AADDB2CB21A}" type="pres">
      <dgm:prSet presAssocID="{DB20F865-9F11-4540-8F4D-16D59815829E}" presName="Name13" presStyleLbl="parChTrans1D2" presStyleIdx="7" presStyleCnt="8" custSzX="711605" custSzY="12528000"/>
      <dgm:spPr/>
      <dgm:t>
        <a:bodyPr/>
        <a:lstStyle/>
        <a:p>
          <a:endParaRPr lang="ru-RU"/>
        </a:p>
      </dgm:t>
    </dgm:pt>
    <dgm:pt modelId="{07407A15-FB26-4FF3-854E-7B01D9FDF28C}" type="pres">
      <dgm:prSet presAssocID="{74F8C673-B78F-4917-978A-43E8D990A6C1}" presName="childText" presStyleLbl="bgAcc1" presStyleIdx="7" presStyleCnt="8" custScaleX="2000000" custScaleY="48618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437078E-DF5B-4539-8A36-4F3C62940A84}" type="presOf" srcId="{6172C5A6-BA41-4D61-9823-15EF1780E6C5}" destId="{9F108386-7F5D-46DC-80E8-CFE37A2EEEC6}" srcOrd="0" destOrd="0" presId="urn:microsoft.com/office/officeart/2005/8/layout/hierarchy3"/>
    <dgm:cxn modelId="{DE309853-6E28-47F9-882B-FBDF60C1C004}" srcId="{ABE6C1EF-949D-4E74-A13F-57BF2CE4654B}" destId="{DFB5B2B9-7A30-47E6-BDD3-1CDD2894C412}" srcOrd="0" destOrd="0" parTransId="{D5B9A05E-95FE-427B-A433-9C9788CF871A}" sibTransId="{8BC67195-6F3A-4281-9247-FDCE0DE29FB0}"/>
    <dgm:cxn modelId="{BE71B236-5263-4577-A3EC-53952D736208}" type="presOf" srcId="{8BBBFB4E-E540-4939-8AA9-17E9ABDF1C12}" destId="{A8737441-5AFA-46FE-A3D3-F938F399C09A}" srcOrd="0" destOrd="0" presId="urn:microsoft.com/office/officeart/2005/8/layout/hierarchy3"/>
    <dgm:cxn modelId="{B4652151-7511-4C9D-AEC7-31384C7746D2}" type="presOf" srcId="{6D6637D3-B319-43F6-A81A-1C0CBA2FCC1A}" destId="{CCC7B322-DD02-421A-8147-D606E5A4BCF6}" srcOrd="0" destOrd="0" presId="urn:microsoft.com/office/officeart/2005/8/layout/hierarchy3"/>
    <dgm:cxn modelId="{B683D2AD-2835-4EEC-B6E7-55E9086776B5}" srcId="{ABE6C1EF-949D-4E74-A13F-57BF2CE4654B}" destId="{CE2F24F9-D153-4A3E-9FB9-D5F3B3EAD426}" srcOrd="4" destOrd="0" parTransId="{6D6637D3-B319-43F6-A81A-1C0CBA2FCC1A}" sibTransId="{D296617B-9A7E-44D7-8E1C-B212F41B91C0}"/>
    <dgm:cxn modelId="{FAC02565-BBA4-4CEE-828C-1190BF69A818}" type="presOf" srcId="{681DF3EE-D1F5-44AC-A103-010E10E831EE}" destId="{83A5246E-8A85-464E-B5AA-6E11740A406F}" srcOrd="0" destOrd="0" presId="urn:microsoft.com/office/officeart/2005/8/layout/hierarchy3"/>
    <dgm:cxn modelId="{D34F6F34-BE13-4979-8A72-B13CBA4F6E1C}" type="presOf" srcId="{1104C143-4FD7-4917-A717-9362DA44CB86}" destId="{2B0475DB-C401-49B5-8041-01F8CFA77DE2}" srcOrd="0" destOrd="0" presId="urn:microsoft.com/office/officeart/2005/8/layout/hierarchy3"/>
    <dgm:cxn modelId="{52AE6D79-611B-45A2-8866-A7BCB49F84E1}" type="presOf" srcId="{C4D24C74-A7F0-45AA-9D57-699B4D76DBF2}" destId="{03EE9465-F0B2-4D59-B857-7D9418A65F62}" srcOrd="0" destOrd="0" presId="urn:microsoft.com/office/officeart/2005/8/layout/hierarchy3"/>
    <dgm:cxn modelId="{9FE169B2-8FF7-4A9C-B22E-F0B947434E14}" srcId="{ABE6C1EF-949D-4E74-A13F-57BF2CE4654B}" destId="{FB0A53C8-1B72-48E2-82C8-0DD1737D8EDB}" srcOrd="5" destOrd="0" parTransId="{681DF3EE-D1F5-44AC-A103-010E10E831EE}" sibTransId="{81EE939E-56D7-45ED-9990-76385390B213}"/>
    <dgm:cxn modelId="{8C1D8F0E-FE5A-4326-BE38-792B1247B2BE}" srcId="{ABE6C1EF-949D-4E74-A13F-57BF2CE4654B}" destId="{6172C5A6-BA41-4D61-9823-15EF1780E6C5}" srcOrd="1" destOrd="0" parTransId="{077DD3FA-DECC-48BB-9AF8-534A0DDC252C}" sibTransId="{25F79118-655D-4791-8F89-4AE7EEB84A3B}"/>
    <dgm:cxn modelId="{0BAC5D50-CC41-490D-8335-9976C72438B9}" type="presOf" srcId="{B827F90C-FC20-4F5C-B5F2-1406EF9CE405}" destId="{DF0D5767-0670-4450-AAE6-D03D7F7493E7}" srcOrd="0" destOrd="0" presId="urn:microsoft.com/office/officeart/2005/8/layout/hierarchy3"/>
    <dgm:cxn modelId="{B846C201-87A5-42E1-B2C9-BB44A3B92B64}" type="presOf" srcId="{D5B9A05E-95FE-427B-A433-9C9788CF871A}" destId="{EE9CA679-527A-4731-BC24-453172D62014}" srcOrd="0" destOrd="0" presId="urn:microsoft.com/office/officeart/2005/8/layout/hierarchy3"/>
    <dgm:cxn modelId="{01E011D1-4A22-4E69-A38B-C605E629FD7E}" srcId="{ABE6C1EF-949D-4E74-A13F-57BF2CE4654B}" destId="{74F8C673-B78F-4917-978A-43E8D990A6C1}" srcOrd="7" destOrd="0" parTransId="{DB20F865-9F11-4540-8F4D-16D59815829E}" sibTransId="{90F29F48-D380-4DBB-978E-A0B667943EA1}"/>
    <dgm:cxn modelId="{96FA783A-BCD0-43CE-A39B-9EF12449B5A6}" type="presOf" srcId="{DFB5B2B9-7A30-47E6-BDD3-1CDD2894C412}" destId="{0DE17772-E770-46C1-A2B8-F46F22197307}" srcOrd="0" destOrd="0" presId="urn:microsoft.com/office/officeart/2005/8/layout/hierarchy3"/>
    <dgm:cxn modelId="{12200972-BEFE-4B8B-8CD3-62B7E991A5B5}" type="presOf" srcId="{DB20F865-9F11-4540-8F4D-16D59815829E}" destId="{828F736A-A5A1-4873-9D23-4AADDB2CB21A}" srcOrd="0" destOrd="0" presId="urn:microsoft.com/office/officeart/2005/8/layout/hierarchy3"/>
    <dgm:cxn modelId="{D320D28B-625D-4F74-8D7D-3F346C853496}" type="presOf" srcId="{D309760F-0751-400B-A849-1957328ABCB4}" destId="{35A14D4F-0B0B-4FB7-B970-AF39385615B5}" srcOrd="0" destOrd="0" presId="urn:microsoft.com/office/officeart/2005/8/layout/hierarchy3"/>
    <dgm:cxn modelId="{BEDB4709-AD8C-4C95-81C3-D280A8026EF2}" type="presOf" srcId="{CE2F24F9-D153-4A3E-9FB9-D5F3B3EAD426}" destId="{ACBA23A4-EDBC-4C38-A0B2-2EC46D9FE1D1}" srcOrd="0" destOrd="0" presId="urn:microsoft.com/office/officeart/2005/8/layout/hierarchy3"/>
    <dgm:cxn modelId="{BD4753B6-73A7-4113-A90E-2251E48606C9}" type="presOf" srcId="{ABE6C1EF-949D-4E74-A13F-57BF2CE4654B}" destId="{E1B3BA6F-DEEA-4218-AFA9-06D0E533F162}" srcOrd="0" destOrd="0" presId="urn:microsoft.com/office/officeart/2005/8/layout/hierarchy3"/>
    <dgm:cxn modelId="{5F01DDD9-C686-4B1B-AC13-5E9561A4D12B}" srcId="{ABE6C1EF-949D-4E74-A13F-57BF2CE4654B}" destId="{D309760F-0751-400B-A849-1957328ABCB4}" srcOrd="6" destOrd="0" parTransId="{CDD374C3-10B1-43CB-A2FA-0F4ADF18543C}" sibTransId="{3DB43203-6366-48A5-8BE4-B165612AF3F1}"/>
    <dgm:cxn modelId="{8FF025C0-D55E-4F90-9795-5ED7759741CE}" srcId="{ABE6C1EF-949D-4E74-A13F-57BF2CE4654B}" destId="{8BBBFB4E-E540-4939-8AA9-17E9ABDF1C12}" srcOrd="2" destOrd="0" parTransId="{B827F90C-FC20-4F5C-B5F2-1406EF9CE405}" sibTransId="{BD887D4B-36A2-4919-B15A-5CCF21FA9DF8}"/>
    <dgm:cxn modelId="{164935E2-1C81-42A4-BF94-A557605DAD9B}" type="presOf" srcId="{ABE6C1EF-949D-4E74-A13F-57BF2CE4654B}" destId="{81A680E3-8586-4A72-AF64-939731CC742E}" srcOrd="1" destOrd="0" presId="urn:microsoft.com/office/officeart/2005/8/layout/hierarchy3"/>
    <dgm:cxn modelId="{5DE70F19-194D-40E9-A8BE-C5551D3AFC5B}" srcId="{ABE6C1EF-949D-4E74-A13F-57BF2CE4654B}" destId="{3179994E-63AB-4A3D-9725-CBAD491C6D02}" srcOrd="3" destOrd="0" parTransId="{C4D24C74-A7F0-45AA-9D57-699B4D76DBF2}" sibTransId="{F54DE62A-3159-4C28-AD7E-E567F9585687}"/>
    <dgm:cxn modelId="{521A870A-08C2-488D-BF09-A1A050B97064}" type="presOf" srcId="{077DD3FA-DECC-48BB-9AF8-534A0DDC252C}" destId="{61DB2465-F178-49DD-9D43-96A18258DD6F}" srcOrd="0" destOrd="0" presId="urn:microsoft.com/office/officeart/2005/8/layout/hierarchy3"/>
    <dgm:cxn modelId="{CC0C3AA7-3D8D-46F3-87FD-7D384792380E}" srcId="{1104C143-4FD7-4917-A717-9362DA44CB86}" destId="{ABE6C1EF-949D-4E74-A13F-57BF2CE4654B}" srcOrd="0" destOrd="0" parTransId="{B3A4DEC5-127C-4B5E-B6AB-BBA1C6C488E0}" sibTransId="{3B6407A8-2D34-4DD5-9723-6D517079E7D9}"/>
    <dgm:cxn modelId="{4372E387-3DBE-4F52-8840-8015260A6D8E}" type="presOf" srcId="{CDD374C3-10B1-43CB-A2FA-0F4ADF18543C}" destId="{ADD3860E-4C9B-48E5-8B3B-5B4D48F5AFCD}" srcOrd="0" destOrd="0" presId="urn:microsoft.com/office/officeart/2005/8/layout/hierarchy3"/>
    <dgm:cxn modelId="{2208CA00-E92A-4BEB-A227-EDC2B4293B7B}" type="presOf" srcId="{74F8C673-B78F-4917-978A-43E8D990A6C1}" destId="{07407A15-FB26-4FF3-854E-7B01D9FDF28C}" srcOrd="0" destOrd="0" presId="urn:microsoft.com/office/officeart/2005/8/layout/hierarchy3"/>
    <dgm:cxn modelId="{8D5BB7C2-A3F4-4154-A792-5F86D4F43701}" type="presOf" srcId="{FB0A53C8-1B72-48E2-82C8-0DD1737D8EDB}" destId="{1A63F898-2AEF-4E98-8BE0-203A036C9BB4}" srcOrd="0" destOrd="0" presId="urn:microsoft.com/office/officeart/2005/8/layout/hierarchy3"/>
    <dgm:cxn modelId="{D3151673-793C-49FA-B3F5-42919EED420D}" type="presOf" srcId="{3179994E-63AB-4A3D-9725-CBAD491C6D02}" destId="{DB8A7FE7-FB88-4418-9F5C-831941B21C5E}" srcOrd="0" destOrd="0" presId="urn:microsoft.com/office/officeart/2005/8/layout/hierarchy3"/>
    <dgm:cxn modelId="{ECE628A6-4310-4917-A4F7-AFC9547CD4A0}" type="presParOf" srcId="{2B0475DB-C401-49B5-8041-01F8CFA77DE2}" destId="{BD7712BF-67E5-4EE6-AE83-CB65B515B7E4}" srcOrd="0" destOrd="0" presId="urn:microsoft.com/office/officeart/2005/8/layout/hierarchy3"/>
    <dgm:cxn modelId="{57FB18BA-FF3D-41A4-AB28-7AEBBC6DE7F6}" type="presParOf" srcId="{BD7712BF-67E5-4EE6-AE83-CB65B515B7E4}" destId="{6D85CB6D-5FE1-4ADF-9105-27C31368E437}" srcOrd="0" destOrd="0" presId="urn:microsoft.com/office/officeart/2005/8/layout/hierarchy3"/>
    <dgm:cxn modelId="{98F1D108-92B8-4E04-AC37-5DCF8CF160F4}" type="presParOf" srcId="{6D85CB6D-5FE1-4ADF-9105-27C31368E437}" destId="{E1B3BA6F-DEEA-4218-AFA9-06D0E533F162}" srcOrd="0" destOrd="0" presId="urn:microsoft.com/office/officeart/2005/8/layout/hierarchy3"/>
    <dgm:cxn modelId="{8AAECAF0-EBCE-4369-9903-6F56BDBB0403}" type="presParOf" srcId="{6D85CB6D-5FE1-4ADF-9105-27C31368E437}" destId="{81A680E3-8586-4A72-AF64-939731CC742E}" srcOrd="1" destOrd="0" presId="urn:microsoft.com/office/officeart/2005/8/layout/hierarchy3"/>
    <dgm:cxn modelId="{76B67F5A-8070-4984-A08A-68071BEF7B99}" type="presParOf" srcId="{BD7712BF-67E5-4EE6-AE83-CB65B515B7E4}" destId="{BC7EE400-0A3E-409B-9930-4CD0BAD577F7}" srcOrd="1" destOrd="0" presId="urn:microsoft.com/office/officeart/2005/8/layout/hierarchy3"/>
    <dgm:cxn modelId="{278215D1-D815-4EA9-BC03-5FB0444A7F46}" type="presParOf" srcId="{BC7EE400-0A3E-409B-9930-4CD0BAD577F7}" destId="{EE9CA679-527A-4731-BC24-453172D62014}" srcOrd="0" destOrd="0" presId="urn:microsoft.com/office/officeart/2005/8/layout/hierarchy3"/>
    <dgm:cxn modelId="{38210E30-2018-4A00-83A9-4D1549C59E19}" type="presParOf" srcId="{BC7EE400-0A3E-409B-9930-4CD0BAD577F7}" destId="{0DE17772-E770-46C1-A2B8-F46F22197307}" srcOrd="1" destOrd="0" presId="urn:microsoft.com/office/officeart/2005/8/layout/hierarchy3"/>
    <dgm:cxn modelId="{3822A21D-5692-49C3-A7B0-0D90ACB0C13E}" type="presParOf" srcId="{BC7EE400-0A3E-409B-9930-4CD0BAD577F7}" destId="{61DB2465-F178-49DD-9D43-96A18258DD6F}" srcOrd="2" destOrd="0" presId="urn:microsoft.com/office/officeart/2005/8/layout/hierarchy3"/>
    <dgm:cxn modelId="{6A6187ED-1403-419C-BAFB-ED13023DA643}" type="presParOf" srcId="{BC7EE400-0A3E-409B-9930-4CD0BAD577F7}" destId="{9F108386-7F5D-46DC-80E8-CFE37A2EEEC6}" srcOrd="3" destOrd="0" presId="urn:microsoft.com/office/officeart/2005/8/layout/hierarchy3"/>
    <dgm:cxn modelId="{89C3FC4A-9DDA-425C-900B-438F36E7EBC2}" type="presParOf" srcId="{BC7EE400-0A3E-409B-9930-4CD0BAD577F7}" destId="{DF0D5767-0670-4450-AAE6-D03D7F7493E7}" srcOrd="4" destOrd="0" presId="urn:microsoft.com/office/officeart/2005/8/layout/hierarchy3"/>
    <dgm:cxn modelId="{FF1CD918-B920-4EAE-9742-E9640E760136}" type="presParOf" srcId="{BC7EE400-0A3E-409B-9930-4CD0BAD577F7}" destId="{A8737441-5AFA-46FE-A3D3-F938F399C09A}" srcOrd="5" destOrd="0" presId="urn:microsoft.com/office/officeart/2005/8/layout/hierarchy3"/>
    <dgm:cxn modelId="{F37F5BEE-4D1D-4D56-A8AC-40C10D72BCB3}" type="presParOf" srcId="{BC7EE400-0A3E-409B-9930-4CD0BAD577F7}" destId="{03EE9465-F0B2-4D59-B857-7D9418A65F62}" srcOrd="6" destOrd="0" presId="urn:microsoft.com/office/officeart/2005/8/layout/hierarchy3"/>
    <dgm:cxn modelId="{51108E27-BEA4-4D72-83F1-B691EE4F9482}" type="presParOf" srcId="{BC7EE400-0A3E-409B-9930-4CD0BAD577F7}" destId="{DB8A7FE7-FB88-4418-9F5C-831941B21C5E}" srcOrd="7" destOrd="0" presId="urn:microsoft.com/office/officeart/2005/8/layout/hierarchy3"/>
    <dgm:cxn modelId="{3E5F2149-4864-46C5-B1F5-000E5F5B185E}" type="presParOf" srcId="{BC7EE400-0A3E-409B-9930-4CD0BAD577F7}" destId="{CCC7B322-DD02-421A-8147-D606E5A4BCF6}" srcOrd="8" destOrd="0" presId="urn:microsoft.com/office/officeart/2005/8/layout/hierarchy3"/>
    <dgm:cxn modelId="{35F730BD-F187-4497-89C6-1517E12D9DF5}" type="presParOf" srcId="{BC7EE400-0A3E-409B-9930-4CD0BAD577F7}" destId="{ACBA23A4-EDBC-4C38-A0B2-2EC46D9FE1D1}" srcOrd="9" destOrd="0" presId="urn:microsoft.com/office/officeart/2005/8/layout/hierarchy3"/>
    <dgm:cxn modelId="{DF9802A9-AC4E-4A7B-93C1-46B8A697E557}" type="presParOf" srcId="{BC7EE400-0A3E-409B-9930-4CD0BAD577F7}" destId="{83A5246E-8A85-464E-B5AA-6E11740A406F}" srcOrd="10" destOrd="0" presId="urn:microsoft.com/office/officeart/2005/8/layout/hierarchy3"/>
    <dgm:cxn modelId="{C8EDF0B0-6429-4126-9547-A9CFCD5215D8}" type="presParOf" srcId="{BC7EE400-0A3E-409B-9930-4CD0BAD577F7}" destId="{1A63F898-2AEF-4E98-8BE0-203A036C9BB4}" srcOrd="11" destOrd="0" presId="urn:microsoft.com/office/officeart/2005/8/layout/hierarchy3"/>
    <dgm:cxn modelId="{0F2BE5C1-51FA-423A-A18F-F7E8D9347433}" type="presParOf" srcId="{BC7EE400-0A3E-409B-9930-4CD0BAD577F7}" destId="{ADD3860E-4C9B-48E5-8B3B-5B4D48F5AFCD}" srcOrd="12" destOrd="0" presId="urn:microsoft.com/office/officeart/2005/8/layout/hierarchy3"/>
    <dgm:cxn modelId="{DE964D2A-B50D-4495-B4B7-DE20C3D98FAA}" type="presParOf" srcId="{BC7EE400-0A3E-409B-9930-4CD0BAD577F7}" destId="{35A14D4F-0B0B-4FB7-B970-AF39385615B5}" srcOrd="13" destOrd="0" presId="urn:microsoft.com/office/officeart/2005/8/layout/hierarchy3"/>
    <dgm:cxn modelId="{CA7B3FCA-23C2-4DFC-8497-888B49325206}" type="presParOf" srcId="{BC7EE400-0A3E-409B-9930-4CD0BAD577F7}" destId="{828F736A-A5A1-4873-9D23-4AADDB2CB21A}" srcOrd="14" destOrd="0" presId="urn:microsoft.com/office/officeart/2005/8/layout/hierarchy3"/>
    <dgm:cxn modelId="{EE3599E9-1F95-4148-A9CC-9D35D170A1C7}" type="presParOf" srcId="{BC7EE400-0A3E-409B-9930-4CD0BAD577F7}" destId="{07407A15-FB26-4FF3-854E-7B01D9FDF28C}" srcOrd="15" destOrd="0" presId="urn:microsoft.com/office/officeart/2005/8/layout/hierarchy3"/>
  </dgm:cxnLst>
  <dgm:bg/>
  <dgm:whole/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5E7A3E2A-B774-4C9F-A648-C653F6C4D6F0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40E2325-2C46-41AE-B275-EB6556E0DBD5}">
      <dgm:prSet phldrT="[Текст]" custT="1"/>
      <dgm:spPr/>
      <dgm:t>
        <a:bodyPr/>
        <a:lstStyle/>
        <a:p>
          <a:r>
            <a:rPr lang="ru-RU" sz="1600" b="1" dirty="0" smtClean="0"/>
            <a:t>Программы индивидуальной работы с детьми-дошкольниками</a:t>
          </a:r>
          <a:endParaRPr lang="ru-RU" sz="1600" dirty="0"/>
        </a:p>
      </dgm:t>
    </dgm:pt>
    <dgm:pt modelId="{0489E6C2-FC47-4BF6-A5C8-F5C64D9A5A1C}" type="parTrans" cxnId="{AC51EB55-3624-40E8-A891-ACB1E449BC03}">
      <dgm:prSet/>
      <dgm:spPr/>
      <dgm:t>
        <a:bodyPr/>
        <a:lstStyle/>
        <a:p>
          <a:endParaRPr lang="ru-RU"/>
        </a:p>
      </dgm:t>
    </dgm:pt>
    <dgm:pt modelId="{FAA90504-CAFD-4604-8E39-1204E7AB1799}" type="sibTrans" cxnId="{AC51EB55-3624-40E8-A891-ACB1E449BC03}">
      <dgm:prSet/>
      <dgm:spPr/>
      <dgm:t>
        <a:bodyPr/>
        <a:lstStyle/>
        <a:p>
          <a:endParaRPr lang="ru-RU"/>
        </a:p>
      </dgm:t>
    </dgm:pt>
    <dgm:pt modelId="{B7F0BD74-C98F-4CA1-9332-859F21CB0B84}">
      <dgm:prSet phldrT="[Текст]" custT="1"/>
      <dgm:spPr/>
      <dgm:t>
        <a:bodyPr/>
        <a:lstStyle/>
        <a:p>
          <a:r>
            <a:rPr lang="ru-RU" sz="1600" dirty="0" smtClean="0"/>
            <a:t>подразумевает совместную работу с родителями ребенка и направлена на обогащение и переориентацию их совместного эмоционального опыта, а также выработку некоторых новых способов отношений, прежде всего оценки деятельности и поведения ребенка. </a:t>
          </a:r>
          <a:endParaRPr lang="ru-RU" sz="1600" dirty="0"/>
        </a:p>
      </dgm:t>
    </dgm:pt>
    <dgm:pt modelId="{3E7EC3A6-D746-4CD1-8128-E35B062128E5}" type="parTrans" cxnId="{B2C6D9E2-9EF3-40F1-8614-0989E5E216B9}">
      <dgm:prSet/>
      <dgm:spPr/>
      <dgm:t>
        <a:bodyPr/>
        <a:lstStyle/>
        <a:p>
          <a:endParaRPr lang="ru-RU"/>
        </a:p>
      </dgm:t>
    </dgm:pt>
    <dgm:pt modelId="{B4269707-A7CA-4F61-8598-1CEECC256F28}" type="sibTrans" cxnId="{B2C6D9E2-9EF3-40F1-8614-0989E5E216B9}">
      <dgm:prSet/>
      <dgm:spPr/>
      <dgm:t>
        <a:bodyPr/>
        <a:lstStyle/>
        <a:p>
          <a:endParaRPr lang="ru-RU"/>
        </a:p>
      </dgm:t>
    </dgm:pt>
    <dgm:pt modelId="{865BE316-5312-40C1-85FD-9DD6B0B8DFF1}">
      <dgm:prSet phldrT="[Текст]" custT="1"/>
      <dgm:spPr/>
      <dgm:t>
        <a:bodyPr/>
        <a:lstStyle/>
        <a:p>
          <a:r>
            <a:rPr lang="ru-RU" sz="1600" b="1" dirty="0" smtClean="0"/>
            <a:t>Программы групповой </a:t>
          </a:r>
          <a:r>
            <a:rPr lang="ru-RU" sz="1600" b="1" dirty="0" err="1" smtClean="0"/>
            <a:t>психокоррекционной</a:t>
          </a:r>
          <a:r>
            <a:rPr lang="ru-RU" sz="1600" b="1" dirty="0" smtClean="0"/>
            <a:t> работы с младшими школьниками </a:t>
          </a:r>
          <a:endParaRPr lang="ru-RU" sz="1600" dirty="0"/>
        </a:p>
      </dgm:t>
    </dgm:pt>
    <dgm:pt modelId="{ED71B19C-D45D-49EA-8FA4-1E948428CC3C}" type="parTrans" cxnId="{ED8D82F9-551A-481C-80D1-77C0AD7D8DC3}">
      <dgm:prSet/>
      <dgm:spPr/>
      <dgm:t>
        <a:bodyPr/>
        <a:lstStyle/>
        <a:p>
          <a:endParaRPr lang="ru-RU"/>
        </a:p>
      </dgm:t>
    </dgm:pt>
    <dgm:pt modelId="{B4C42A4D-AF45-4C51-A1B6-8FB7B9F9A508}" type="sibTrans" cxnId="{ED8D82F9-551A-481C-80D1-77C0AD7D8DC3}">
      <dgm:prSet/>
      <dgm:spPr/>
      <dgm:t>
        <a:bodyPr/>
        <a:lstStyle/>
        <a:p>
          <a:endParaRPr lang="ru-RU"/>
        </a:p>
      </dgm:t>
    </dgm:pt>
    <dgm:pt modelId="{1443AC0F-B1F0-4196-8A88-62C1A86DEFA7}">
      <dgm:prSet phldrT="[Текст]" custT="1"/>
      <dgm:spPr/>
      <dgm:t>
        <a:bodyPr/>
        <a:lstStyle/>
        <a:p>
          <a:r>
            <a:rPr lang="ru-RU" sz="1600" dirty="0" smtClean="0"/>
            <a:t>развитие произвольности;</a:t>
          </a:r>
          <a:endParaRPr lang="ru-RU" sz="1600" dirty="0"/>
        </a:p>
      </dgm:t>
    </dgm:pt>
    <dgm:pt modelId="{CD4E4B10-3C83-4F7E-B9B8-6CD6B2B2A283}" type="parTrans" cxnId="{8D09CCA3-CA91-4081-9364-661C6395E6AB}">
      <dgm:prSet/>
      <dgm:spPr/>
      <dgm:t>
        <a:bodyPr/>
        <a:lstStyle/>
        <a:p>
          <a:endParaRPr lang="ru-RU"/>
        </a:p>
      </dgm:t>
    </dgm:pt>
    <dgm:pt modelId="{6EAD2457-5F59-4050-A073-AD47AF73FE36}" type="sibTrans" cxnId="{8D09CCA3-CA91-4081-9364-661C6395E6AB}">
      <dgm:prSet/>
      <dgm:spPr/>
      <dgm:t>
        <a:bodyPr/>
        <a:lstStyle/>
        <a:p>
          <a:endParaRPr lang="ru-RU"/>
        </a:p>
      </dgm:t>
    </dgm:pt>
    <dgm:pt modelId="{C5E3E68D-B4E0-417B-8D1B-051E7D395751}">
      <dgm:prSet phldrT="[Текст]" custT="1"/>
      <dgm:spPr/>
      <dgm:t>
        <a:bodyPr/>
        <a:lstStyle/>
        <a:p>
          <a:r>
            <a:rPr lang="ru-RU" sz="1600" b="1" dirty="0" smtClean="0"/>
            <a:t>Программы индивидуальной и групповой работы с подростками</a:t>
          </a:r>
          <a:endParaRPr lang="ru-RU" sz="1600" dirty="0"/>
        </a:p>
      </dgm:t>
    </dgm:pt>
    <dgm:pt modelId="{43425DCE-EE7A-4F25-8A96-F13E16BE0917}" type="parTrans" cxnId="{FEB21041-7BA7-4467-87D6-EB9D869CF26A}">
      <dgm:prSet/>
      <dgm:spPr/>
      <dgm:t>
        <a:bodyPr/>
        <a:lstStyle/>
        <a:p>
          <a:endParaRPr lang="ru-RU"/>
        </a:p>
      </dgm:t>
    </dgm:pt>
    <dgm:pt modelId="{A375A346-E31C-4FDF-A0D5-7E664D06D7D3}" type="sibTrans" cxnId="{FEB21041-7BA7-4467-87D6-EB9D869CF26A}">
      <dgm:prSet/>
      <dgm:spPr/>
      <dgm:t>
        <a:bodyPr/>
        <a:lstStyle/>
        <a:p>
          <a:endParaRPr lang="ru-RU"/>
        </a:p>
      </dgm:t>
    </dgm:pt>
    <dgm:pt modelId="{4E1F2E0F-3A09-4B7A-90C7-12B18AE9502C}">
      <dgm:prSet phldrT="[Текст]" custT="1"/>
      <dgm:spPr/>
      <dgm:t>
        <a:bodyPr/>
        <a:lstStyle/>
        <a:p>
          <a:r>
            <a:rPr lang="ru-RU" sz="1600" dirty="0" smtClean="0"/>
            <a:t>проработку на разных уровнях внешних и внутренних конфликтов школьника;</a:t>
          </a:r>
          <a:endParaRPr lang="ru-RU" sz="1600" dirty="0"/>
        </a:p>
      </dgm:t>
    </dgm:pt>
    <dgm:pt modelId="{59B35A0B-7CBD-45BA-B766-BBE86084AEA3}" type="parTrans" cxnId="{F7BB3316-E92A-446E-B76F-5C0D64761A45}">
      <dgm:prSet/>
      <dgm:spPr/>
      <dgm:t>
        <a:bodyPr/>
        <a:lstStyle/>
        <a:p>
          <a:endParaRPr lang="ru-RU"/>
        </a:p>
      </dgm:t>
    </dgm:pt>
    <dgm:pt modelId="{C9EB0E85-B85A-4EB2-8B5F-3A9630E0683D}" type="sibTrans" cxnId="{F7BB3316-E92A-446E-B76F-5C0D64761A45}">
      <dgm:prSet/>
      <dgm:spPr/>
      <dgm:t>
        <a:bodyPr/>
        <a:lstStyle/>
        <a:p>
          <a:endParaRPr lang="ru-RU"/>
        </a:p>
      </dgm:t>
    </dgm:pt>
    <dgm:pt modelId="{9D7C35E8-10CF-404D-AA3D-12C4D1C21DE9}">
      <dgm:prSet custT="1"/>
      <dgm:spPr/>
      <dgm:t>
        <a:bodyPr/>
        <a:lstStyle/>
        <a:p>
          <a:r>
            <a:rPr lang="ru-RU" sz="1600" dirty="0" smtClean="0"/>
            <a:t>снижение силы потребностей, связанных с внутренней позицией школьника и стремлением к успеху;</a:t>
          </a:r>
          <a:endParaRPr lang="ru-RU" sz="1600" dirty="0"/>
        </a:p>
      </dgm:t>
    </dgm:pt>
    <dgm:pt modelId="{B48B1EAC-D344-4107-99CD-906F51F49ABF}" type="parTrans" cxnId="{7F4F07AD-5D12-4EF1-8CB8-A09710C55D24}">
      <dgm:prSet/>
      <dgm:spPr/>
      <dgm:t>
        <a:bodyPr/>
        <a:lstStyle/>
        <a:p>
          <a:endParaRPr lang="ru-RU"/>
        </a:p>
      </dgm:t>
    </dgm:pt>
    <dgm:pt modelId="{8D92C433-BB5E-4C7F-8E15-EE21326F5F01}" type="sibTrans" cxnId="{7F4F07AD-5D12-4EF1-8CB8-A09710C55D24}">
      <dgm:prSet/>
      <dgm:spPr/>
      <dgm:t>
        <a:bodyPr/>
        <a:lstStyle/>
        <a:p>
          <a:endParaRPr lang="ru-RU"/>
        </a:p>
      </dgm:t>
    </dgm:pt>
    <dgm:pt modelId="{984385DC-537A-4C4C-81A0-24ABA1061884}">
      <dgm:prSet custT="1"/>
      <dgm:spPr/>
      <dgm:t>
        <a:bodyPr/>
        <a:lstStyle/>
        <a:p>
          <a:r>
            <a:rPr lang="ru-RU" sz="1600" dirty="0" smtClean="0"/>
            <a:t>развитие позитивного представления о собственных возможностях, правильно относиться к ошибкам и отрицательным оценкам;</a:t>
          </a:r>
          <a:endParaRPr lang="ru-RU" sz="1600" dirty="0"/>
        </a:p>
      </dgm:t>
    </dgm:pt>
    <dgm:pt modelId="{D4B1E85D-BA75-440C-A63B-0886D667131B}" type="parTrans" cxnId="{C0563D82-BE08-45EB-812C-048ACC5E154B}">
      <dgm:prSet/>
      <dgm:spPr/>
      <dgm:t>
        <a:bodyPr/>
        <a:lstStyle/>
        <a:p>
          <a:endParaRPr lang="ru-RU"/>
        </a:p>
      </dgm:t>
    </dgm:pt>
    <dgm:pt modelId="{98531D6C-09F5-4DCE-BF62-1DD75D4A55A9}" type="sibTrans" cxnId="{C0563D82-BE08-45EB-812C-048ACC5E154B}">
      <dgm:prSet/>
      <dgm:spPr/>
      <dgm:t>
        <a:bodyPr/>
        <a:lstStyle/>
        <a:p>
          <a:endParaRPr lang="ru-RU"/>
        </a:p>
      </dgm:t>
    </dgm:pt>
    <dgm:pt modelId="{BA070279-BEE5-4E4D-A800-7CEC68C5862C}">
      <dgm:prSet custT="1"/>
      <dgm:spPr/>
      <dgm:t>
        <a:bodyPr/>
        <a:lstStyle/>
        <a:p>
          <a:r>
            <a:rPr lang="ru-RU" sz="1600" dirty="0" smtClean="0"/>
            <a:t>расширение и обогащение навыков общения со сверстниками.</a:t>
          </a:r>
          <a:endParaRPr lang="ru-RU" sz="1600" dirty="0"/>
        </a:p>
      </dgm:t>
    </dgm:pt>
    <dgm:pt modelId="{812904CA-F200-4A27-BAB7-BED049931FF4}" type="parTrans" cxnId="{579D8A7A-8922-4A02-A078-21E757D99724}">
      <dgm:prSet/>
      <dgm:spPr/>
      <dgm:t>
        <a:bodyPr/>
        <a:lstStyle/>
        <a:p>
          <a:endParaRPr lang="ru-RU"/>
        </a:p>
      </dgm:t>
    </dgm:pt>
    <dgm:pt modelId="{E78F391E-84AD-48CA-B0C1-AEC3D760D86A}" type="sibTrans" cxnId="{579D8A7A-8922-4A02-A078-21E757D99724}">
      <dgm:prSet/>
      <dgm:spPr/>
      <dgm:t>
        <a:bodyPr/>
        <a:lstStyle/>
        <a:p>
          <a:endParaRPr lang="ru-RU"/>
        </a:p>
      </dgm:t>
    </dgm:pt>
    <dgm:pt modelId="{E45D0DFE-B7D4-4DF8-BFAE-B3C9EC387127}">
      <dgm:prSet custT="1"/>
      <dgm:spPr/>
      <dgm:t>
        <a:bodyPr/>
        <a:lstStyle/>
        <a:p>
          <a:r>
            <a:rPr lang="ru-RU" sz="1600" dirty="0" err="1" smtClean="0"/>
            <a:t>отреагирование</a:t>
          </a:r>
          <a:r>
            <a:rPr lang="ru-RU" sz="1600" dirty="0" smtClean="0"/>
            <a:t> конфликтов, связанных со взрослыми;</a:t>
          </a:r>
          <a:endParaRPr lang="ru-RU" sz="1600" dirty="0"/>
        </a:p>
      </dgm:t>
    </dgm:pt>
    <dgm:pt modelId="{47D698EE-78E3-40D3-A11D-45DC33B00D4D}" type="parTrans" cxnId="{D6971C4A-7D7E-4965-B397-E0C99AAF1B7F}">
      <dgm:prSet/>
      <dgm:spPr/>
      <dgm:t>
        <a:bodyPr/>
        <a:lstStyle/>
        <a:p>
          <a:endParaRPr lang="ru-RU"/>
        </a:p>
      </dgm:t>
    </dgm:pt>
    <dgm:pt modelId="{E1946427-3438-4716-8E50-F6313225B12C}" type="sibTrans" cxnId="{D6971C4A-7D7E-4965-B397-E0C99AAF1B7F}">
      <dgm:prSet/>
      <dgm:spPr/>
      <dgm:t>
        <a:bodyPr/>
        <a:lstStyle/>
        <a:p>
          <a:endParaRPr lang="ru-RU"/>
        </a:p>
      </dgm:t>
    </dgm:pt>
    <dgm:pt modelId="{C98B1541-BF3D-4AB3-B0A9-15560BD5BF4A}">
      <dgm:prSet custT="1"/>
      <dgm:spPr/>
      <dgm:t>
        <a:bodyPr/>
        <a:lstStyle/>
        <a:p>
          <a:r>
            <a:rPr lang="ru-RU" sz="1600" dirty="0" smtClean="0"/>
            <a:t>обучение выработке критериев успеха и неуспеха в различных видах деятельности, постановке и достижению целей различного уровня при выборе оптимальной зоны успеха и пошаговом самоконтроле.</a:t>
          </a:r>
          <a:endParaRPr lang="ru-RU" sz="1600" dirty="0"/>
        </a:p>
      </dgm:t>
    </dgm:pt>
    <dgm:pt modelId="{29E569FC-F27A-4792-B8BA-119DA29DB637}" type="parTrans" cxnId="{3701EACE-92E6-41C4-AFAC-7A47D81CCF48}">
      <dgm:prSet/>
      <dgm:spPr/>
      <dgm:t>
        <a:bodyPr/>
        <a:lstStyle/>
        <a:p>
          <a:endParaRPr lang="ru-RU"/>
        </a:p>
      </dgm:t>
    </dgm:pt>
    <dgm:pt modelId="{C83AF3E8-7F4A-4F1C-8DAD-EB02E46544E1}" type="sibTrans" cxnId="{3701EACE-92E6-41C4-AFAC-7A47D81CCF48}">
      <dgm:prSet/>
      <dgm:spPr/>
      <dgm:t>
        <a:bodyPr/>
        <a:lstStyle/>
        <a:p>
          <a:endParaRPr lang="ru-RU"/>
        </a:p>
      </dgm:t>
    </dgm:pt>
    <dgm:pt modelId="{BF84466F-079D-462B-9CBA-7DD0483543A3}">
      <dgm:prSet custT="1"/>
      <dgm:spPr/>
      <dgm:t>
        <a:bodyPr/>
        <a:lstStyle/>
        <a:p>
          <a:r>
            <a:rPr lang="ru-RU" sz="1600" dirty="0" err="1" smtClean="0"/>
            <a:t>переинтерпретацию</a:t>
          </a:r>
          <a:r>
            <a:rPr lang="ru-RU" sz="1600" dirty="0" smtClean="0"/>
            <a:t> и обогащение эмоционального опыта;</a:t>
          </a:r>
          <a:endParaRPr lang="ru-RU" sz="1600" dirty="0"/>
        </a:p>
      </dgm:t>
    </dgm:pt>
    <dgm:pt modelId="{6C6E3D64-1010-4103-96CD-26802569FC50}" type="parTrans" cxnId="{54424DC7-106D-4C36-BCA7-012EAD0CA4A0}">
      <dgm:prSet/>
      <dgm:spPr/>
      <dgm:t>
        <a:bodyPr/>
        <a:lstStyle/>
        <a:p>
          <a:endParaRPr lang="ru-RU"/>
        </a:p>
      </dgm:t>
    </dgm:pt>
    <dgm:pt modelId="{B55230E7-E843-48D9-873A-968E6C0AFD60}" type="sibTrans" cxnId="{54424DC7-106D-4C36-BCA7-012EAD0CA4A0}">
      <dgm:prSet/>
      <dgm:spPr/>
      <dgm:t>
        <a:bodyPr/>
        <a:lstStyle/>
        <a:p>
          <a:endParaRPr lang="ru-RU"/>
        </a:p>
      </dgm:t>
    </dgm:pt>
    <dgm:pt modelId="{FF003050-B4D5-4608-936F-F2DF1ABA32A0}">
      <dgm:prSet custT="1"/>
      <dgm:spPr/>
      <dgm:t>
        <a:bodyPr/>
        <a:lstStyle/>
        <a:p>
          <a:r>
            <a:rPr lang="ru-RU" sz="1600" dirty="0" smtClean="0"/>
            <a:t>развитие и обогащение продуктивных видов деятельности и поведения;</a:t>
          </a:r>
          <a:endParaRPr lang="ru-RU" sz="1600" dirty="0"/>
        </a:p>
      </dgm:t>
    </dgm:pt>
    <dgm:pt modelId="{96C41686-6121-4247-A318-95611E7F016B}" type="parTrans" cxnId="{72EB4E6B-96E6-4DEC-B2FA-A0B9E4766FE0}">
      <dgm:prSet/>
      <dgm:spPr/>
      <dgm:t>
        <a:bodyPr/>
        <a:lstStyle/>
        <a:p>
          <a:endParaRPr lang="ru-RU"/>
        </a:p>
      </dgm:t>
    </dgm:pt>
    <dgm:pt modelId="{3B97D0CF-08EC-4E46-B3A9-41B345823A10}" type="sibTrans" cxnId="{72EB4E6B-96E6-4DEC-B2FA-A0B9E4766FE0}">
      <dgm:prSet/>
      <dgm:spPr/>
      <dgm:t>
        <a:bodyPr/>
        <a:lstStyle/>
        <a:p>
          <a:endParaRPr lang="ru-RU"/>
        </a:p>
      </dgm:t>
    </dgm:pt>
    <dgm:pt modelId="{7E30AB37-63A8-4C95-BF4E-D4AD7C6B143C}" type="pres">
      <dgm:prSet presAssocID="{5E7A3E2A-B774-4C9F-A648-C653F6C4D6F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9E76ABF-1BD5-43C5-B17A-E0CC27E2C801}" type="pres">
      <dgm:prSet presAssocID="{540E2325-2C46-41AE-B275-EB6556E0DBD5}" presName="composite" presStyleCnt="0"/>
      <dgm:spPr/>
    </dgm:pt>
    <dgm:pt modelId="{E2C2D911-6390-49AF-862B-ACD6CB2768ED}" type="pres">
      <dgm:prSet presAssocID="{540E2325-2C46-41AE-B275-EB6556E0DBD5}" presName="parTx" presStyleLbl="alignNode1" presStyleIdx="0" presStyleCnt="3" custScaleX="10792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B3CC69-08E6-48F1-BDBC-02B75778F4A9}" type="pres">
      <dgm:prSet presAssocID="{540E2325-2C46-41AE-B275-EB6556E0DBD5}" presName="desTx" presStyleLbl="alignAccFollowNode1" presStyleIdx="0" presStyleCnt="3" custScaleX="1079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6D2E35-E9DA-4E16-835B-CDAF17A4D904}" type="pres">
      <dgm:prSet presAssocID="{FAA90504-CAFD-4604-8E39-1204E7AB1799}" presName="space" presStyleCnt="0"/>
      <dgm:spPr/>
    </dgm:pt>
    <dgm:pt modelId="{116C7972-70B2-4C6E-96B6-5B7EFB8DE0F4}" type="pres">
      <dgm:prSet presAssocID="{865BE316-5312-40C1-85FD-9DD6B0B8DFF1}" presName="composite" presStyleCnt="0"/>
      <dgm:spPr/>
    </dgm:pt>
    <dgm:pt modelId="{34B8D777-5C91-4FE7-B014-AC6366377065}" type="pres">
      <dgm:prSet presAssocID="{865BE316-5312-40C1-85FD-9DD6B0B8DFF1}" presName="parTx" presStyleLbl="alignNode1" presStyleIdx="1" presStyleCnt="3" custScaleX="10792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C41E7F1-8052-4BA5-AB02-962F23AB3586}" type="pres">
      <dgm:prSet presAssocID="{865BE316-5312-40C1-85FD-9DD6B0B8DFF1}" presName="desTx" presStyleLbl="alignAccFollowNode1" presStyleIdx="1" presStyleCnt="3" custScaleX="1079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FC44B2A-F2BD-42F1-94FD-1691E7DBCF67}" type="pres">
      <dgm:prSet presAssocID="{B4C42A4D-AF45-4C51-A1B6-8FB7B9F9A508}" presName="space" presStyleCnt="0"/>
      <dgm:spPr/>
    </dgm:pt>
    <dgm:pt modelId="{39AAA87A-46CB-42D6-8B56-93D3177DFD52}" type="pres">
      <dgm:prSet presAssocID="{C5E3E68D-B4E0-417B-8D1B-051E7D395751}" presName="composite" presStyleCnt="0"/>
      <dgm:spPr/>
    </dgm:pt>
    <dgm:pt modelId="{41E2DD63-E4D1-4751-864D-BE693D357D32}" type="pres">
      <dgm:prSet presAssocID="{C5E3E68D-B4E0-417B-8D1B-051E7D395751}" presName="parTx" presStyleLbl="alignNode1" presStyleIdx="2" presStyleCnt="3" custScaleX="10792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B941DD4-9592-4841-8C42-91B2244048F6}" type="pres">
      <dgm:prSet presAssocID="{C5E3E68D-B4E0-417B-8D1B-051E7D395751}" presName="desTx" presStyleLbl="alignAccFollowNode1" presStyleIdx="2" presStyleCnt="3" custScaleX="1079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701EACE-92E6-41C4-AFAC-7A47D81CCF48}" srcId="{C5E3E68D-B4E0-417B-8D1B-051E7D395751}" destId="{C98B1541-BF3D-4AB3-B0A9-15560BD5BF4A}" srcOrd="3" destOrd="0" parTransId="{29E569FC-F27A-4792-B8BA-119DA29DB637}" sibTransId="{C83AF3E8-7F4A-4F1C-8DAD-EB02E46544E1}"/>
    <dgm:cxn modelId="{8D9985B6-A200-4CB5-B30E-BEE923F83EDD}" type="presOf" srcId="{B7F0BD74-C98F-4CA1-9332-859F21CB0B84}" destId="{46B3CC69-08E6-48F1-BDBC-02B75778F4A9}" srcOrd="0" destOrd="0" presId="urn:microsoft.com/office/officeart/2005/8/layout/hList1"/>
    <dgm:cxn modelId="{AC51EB55-3624-40E8-A891-ACB1E449BC03}" srcId="{5E7A3E2A-B774-4C9F-A648-C653F6C4D6F0}" destId="{540E2325-2C46-41AE-B275-EB6556E0DBD5}" srcOrd="0" destOrd="0" parTransId="{0489E6C2-FC47-4BF6-A5C8-F5C64D9A5A1C}" sibTransId="{FAA90504-CAFD-4604-8E39-1204E7AB1799}"/>
    <dgm:cxn modelId="{839C69F1-2CE0-4CCC-99AA-D9AC4E423F38}" type="presOf" srcId="{984385DC-537A-4C4C-81A0-24ABA1061884}" destId="{BC41E7F1-8052-4BA5-AB02-962F23AB3586}" srcOrd="0" destOrd="3" presId="urn:microsoft.com/office/officeart/2005/8/layout/hList1"/>
    <dgm:cxn modelId="{ED8D82F9-551A-481C-80D1-77C0AD7D8DC3}" srcId="{5E7A3E2A-B774-4C9F-A648-C653F6C4D6F0}" destId="{865BE316-5312-40C1-85FD-9DD6B0B8DFF1}" srcOrd="1" destOrd="0" parTransId="{ED71B19C-D45D-49EA-8FA4-1E948428CC3C}" sibTransId="{B4C42A4D-AF45-4C51-A1B6-8FB7B9F9A508}"/>
    <dgm:cxn modelId="{7F4F07AD-5D12-4EF1-8CB8-A09710C55D24}" srcId="{865BE316-5312-40C1-85FD-9DD6B0B8DFF1}" destId="{9D7C35E8-10CF-404D-AA3D-12C4D1C21DE9}" srcOrd="1" destOrd="0" parTransId="{B48B1EAC-D344-4107-99CD-906F51F49ABF}" sibTransId="{8D92C433-BB5E-4C7F-8E15-EE21326F5F01}"/>
    <dgm:cxn modelId="{EDEF25C3-5C27-4AEF-9360-0F5BB42E4619}" type="presOf" srcId="{9D7C35E8-10CF-404D-AA3D-12C4D1C21DE9}" destId="{BC41E7F1-8052-4BA5-AB02-962F23AB3586}" srcOrd="0" destOrd="1" presId="urn:microsoft.com/office/officeart/2005/8/layout/hList1"/>
    <dgm:cxn modelId="{2EFDC9AC-B0F7-421B-83BA-F299550C9A0D}" type="presOf" srcId="{E45D0DFE-B7D4-4DF8-BFAE-B3C9EC387127}" destId="{CB941DD4-9592-4841-8C42-91B2244048F6}" srcOrd="0" destOrd="1" presId="urn:microsoft.com/office/officeart/2005/8/layout/hList1"/>
    <dgm:cxn modelId="{72EB4E6B-96E6-4DEC-B2FA-A0B9E4766FE0}" srcId="{865BE316-5312-40C1-85FD-9DD6B0B8DFF1}" destId="{FF003050-B4D5-4608-936F-F2DF1ABA32A0}" srcOrd="2" destOrd="0" parTransId="{96C41686-6121-4247-A318-95611E7F016B}" sibTransId="{3B97D0CF-08EC-4E46-B3A9-41B345823A10}"/>
    <dgm:cxn modelId="{44F3AB62-344F-4078-B743-B9684CB602D8}" type="presOf" srcId="{C5E3E68D-B4E0-417B-8D1B-051E7D395751}" destId="{41E2DD63-E4D1-4751-864D-BE693D357D32}" srcOrd="0" destOrd="0" presId="urn:microsoft.com/office/officeart/2005/8/layout/hList1"/>
    <dgm:cxn modelId="{54424DC7-106D-4C36-BCA7-012EAD0CA4A0}" srcId="{C5E3E68D-B4E0-417B-8D1B-051E7D395751}" destId="{BF84466F-079D-462B-9CBA-7DD0483543A3}" srcOrd="2" destOrd="0" parTransId="{6C6E3D64-1010-4103-96CD-26802569FC50}" sibTransId="{B55230E7-E843-48D9-873A-968E6C0AFD60}"/>
    <dgm:cxn modelId="{611EE352-1A32-45FA-A3F4-1AA3D85E8309}" type="presOf" srcId="{540E2325-2C46-41AE-B275-EB6556E0DBD5}" destId="{E2C2D911-6390-49AF-862B-ACD6CB2768ED}" srcOrd="0" destOrd="0" presId="urn:microsoft.com/office/officeart/2005/8/layout/hList1"/>
    <dgm:cxn modelId="{D6971C4A-7D7E-4965-B397-E0C99AAF1B7F}" srcId="{C5E3E68D-B4E0-417B-8D1B-051E7D395751}" destId="{E45D0DFE-B7D4-4DF8-BFAE-B3C9EC387127}" srcOrd="1" destOrd="0" parTransId="{47D698EE-78E3-40D3-A11D-45DC33B00D4D}" sibTransId="{E1946427-3438-4716-8E50-F6313225B12C}"/>
    <dgm:cxn modelId="{3DD51FE4-FFCA-4568-B649-8BB4D2EEE011}" type="presOf" srcId="{BA070279-BEE5-4E4D-A800-7CEC68C5862C}" destId="{BC41E7F1-8052-4BA5-AB02-962F23AB3586}" srcOrd="0" destOrd="4" presId="urn:microsoft.com/office/officeart/2005/8/layout/hList1"/>
    <dgm:cxn modelId="{8F5BE0CF-50AA-4DDA-BB78-E171B1C7166C}" type="presOf" srcId="{865BE316-5312-40C1-85FD-9DD6B0B8DFF1}" destId="{34B8D777-5C91-4FE7-B014-AC6366377065}" srcOrd="0" destOrd="0" presId="urn:microsoft.com/office/officeart/2005/8/layout/hList1"/>
    <dgm:cxn modelId="{41FE92CB-0BB5-46B5-AED1-4759CE589D66}" type="presOf" srcId="{C98B1541-BF3D-4AB3-B0A9-15560BD5BF4A}" destId="{CB941DD4-9592-4841-8C42-91B2244048F6}" srcOrd="0" destOrd="3" presId="urn:microsoft.com/office/officeart/2005/8/layout/hList1"/>
    <dgm:cxn modelId="{D32A2BAC-2099-4B50-8EA2-0046BA2FE25C}" type="presOf" srcId="{5E7A3E2A-B774-4C9F-A648-C653F6C4D6F0}" destId="{7E30AB37-63A8-4C95-BF4E-D4AD7C6B143C}" srcOrd="0" destOrd="0" presId="urn:microsoft.com/office/officeart/2005/8/layout/hList1"/>
    <dgm:cxn modelId="{F7BB3316-E92A-446E-B76F-5C0D64761A45}" srcId="{C5E3E68D-B4E0-417B-8D1B-051E7D395751}" destId="{4E1F2E0F-3A09-4B7A-90C7-12B18AE9502C}" srcOrd="0" destOrd="0" parTransId="{59B35A0B-7CBD-45BA-B766-BBE86084AEA3}" sibTransId="{C9EB0E85-B85A-4EB2-8B5F-3A9630E0683D}"/>
    <dgm:cxn modelId="{579D8A7A-8922-4A02-A078-21E757D99724}" srcId="{865BE316-5312-40C1-85FD-9DD6B0B8DFF1}" destId="{BA070279-BEE5-4E4D-A800-7CEC68C5862C}" srcOrd="4" destOrd="0" parTransId="{812904CA-F200-4A27-BAB7-BED049931FF4}" sibTransId="{E78F391E-84AD-48CA-B0C1-AEC3D760D86A}"/>
    <dgm:cxn modelId="{18FDBF3F-DCB9-43CD-952B-B8DC87AEC6DE}" type="presOf" srcId="{FF003050-B4D5-4608-936F-F2DF1ABA32A0}" destId="{BC41E7F1-8052-4BA5-AB02-962F23AB3586}" srcOrd="0" destOrd="2" presId="urn:microsoft.com/office/officeart/2005/8/layout/hList1"/>
    <dgm:cxn modelId="{2C9989C9-F236-4AAE-A799-5763F65CBACC}" type="presOf" srcId="{1443AC0F-B1F0-4196-8A88-62C1A86DEFA7}" destId="{BC41E7F1-8052-4BA5-AB02-962F23AB3586}" srcOrd="0" destOrd="0" presId="urn:microsoft.com/office/officeart/2005/8/layout/hList1"/>
    <dgm:cxn modelId="{46D8110F-14F8-4641-A7BA-0BBAD57AAED9}" type="presOf" srcId="{4E1F2E0F-3A09-4B7A-90C7-12B18AE9502C}" destId="{CB941DD4-9592-4841-8C42-91B2244048F6}" srcOrd="0" destOrd="0" presId="urn:microsoft.com/office/officeart/2005/8/layout/hList1"/>
    <dgm:cxn modelId="{8D09CCA3-CA91-4081-9364-661C6395E6AB}" srcId="{865BE316-5312-40C1-85FD-9DD6B0B8DFF1}" destId="{1443AC0F-B1F0-4196-8A88-62C1A86DEFA7}" srcOrd="0" destOrd="0" parTransId="{CD4E4B10-3C83-4F7E-B9B8-6CD6B2B2A283}" sibTransId="{6EAD2457-5F59-4050-A073-AD47AF73FE36}"/>
    <dgm:cxn modelId="{C0563D82-BE08-45EB-812C-048ACC5E154B}" srcId="{865BE316-5312-40C1-85FD-9DD6B0B8DFF1}" destId="{984385DC-537A-4C4C-81A0-24ABA1061884}" srcOrd="3" destOrd="0" parTransId="{D4B1E85D-BA75-440C-A63B-0886D667131B}" sibTransId="{98531D6C-09F5-4DCE-BF62-1DD75D4A55A9}"/>
    <dgm:cxn modelId="{FEB21041-7BA7-4467-87D6-EB9D869CF26A}" srcId="{5E7A3E2A-B774-4C9F-A648-C653F6C4D6F0}" destId="{C5E3E68D-B4E0-417B-8D1B-051E7D395751}" srcOrd="2" destOrd="0" parTransId="{43425DCE-EE7A-4F25-8A96-F13E16BE0917}" sibTransId="{A375A346-E31C-4FDF-A0D5-7E664D06D7D3}"/>
    <dgm:cxn modelId="{B2C6D9E2-9EF3-40F1-8614-0989E5E216B9}" srcId="{540E2325-2C46-41AE-B275-EB6556E0DBD5}" destId="{B7F0BD74-C98F-4CA1-9332-859F21CB0B84}" srcOrd="0" destOrd="0" parTransId="{3E7EC3A6-D746-4CD1-8128-E35B062128E5}" sibTransId="{B4269707-A7CA-4F61-8598-1CEECC256F28}"/>
    <dgm:cxn modelId="{41E231DA-4D13-41E1-A9EE-81381BE1ABB5}" type="presOf" srcId="{BF84466F-079D-462B-9CBA-7DD0483543A3}" destId="{CB941DD4-9592-4841-8C42-91B2244048F6}" srcOrd="0" destOrd="2" presId="urn:microsoft.com/office/officeart/2005/8/layout/hList1"/>
    <dgm:cxn modelId="{98B95B24-474D-4865-BB45-8CC40EC0FD27}" type="presParOf" srcId="{7E30AB37-63A8-4C95-BF4E-D4AD7C6B143C}" destId="{49E76ABF-1BD5-43C5-B17A-E0CC27E2C801}" srcOrd="0" destOrd="0" presId="urn:microsoft.com/office/officeart/2005/8/layout/hList1"/>
    <dgm:cxn modelId="{A5B222B6-64EC-4823-BF42-B302B243A0DD}" type="presParOf" srcId="{49E76ABF-1BD5-43C5-B17A-E0CC27E2C801}" destId="{E2C2D911-6390-49AF-862B-ACD6CB2768ED}" srcOrd="0" destOrd="0" presId="urn:microsoft.com/office/officeart/2005/8/layout/hList1"/>
    <dgm:cxn modelId="{7F50E80F-6699-4A7A-B491-268E3B650D80}" type="presParOf" srcId="{49E76ABF-1BD5-43C5-B17A-E0CC27E2C801}" destId="{46B3CC69-08E6-48F1-BDBC-02B75778F4A9}" srcOrd="1" destOrd="0" presId="urn:microsoft.com/office/officeart/2005/8/layout/hList1"/>
    <dgm:cxn modelId="{8E380EF9-98F9-4F31-A639-B539AEAD55C8}" type="presParOf" srcId="{7E30AB37-63A8-4C95-BF4E-D4AD7C6B143C}" destId="{206D2E35-E9DA-4E16-835B-CDAF17A4D904}" srcOrd="1" destOrd="0" presId="urn:microsoft.com/office/officeart/2005/8/layout/hList1"/>
    <dgm:cxn modelId="{5C5B38C4-3385-4E6D-8D3C-071F6153CC2A}" type="presParOf" srcId="{7E30AB37-63A8-4C95-BF4E-D4AD7C6B143C}" destId="{116C7972-70B2-4C6E-96B6-5B7EFB8DE0F4}" srcOrd="2" destOrd="0" presId="urn:microsoft.com/office/officeart/2005/8/layout/hList1"/>
    <dgm:cxn modelId="{1F8D835F-CFD3-4B71-84A5-70D3E957C743}" type="presParOf" srcId="{116C7972-70B2-4C6E-96B6-5B7EFB8DE0F4}" destId="{34B8D777-5C91-4FE7-B014-AC6366377065}" srcOrd="0" destOrd="0" presId="urn:microsoft.com/office/officeart/2005/8/layout/hList1"/>
    <dgm:cxn modelId="{95B8AA3F-D1B3-4F7F-8CB3-BFD3E6A79D02}" type="presParOf" srcId="{116C7972-70B2-4C6E-96B6-5B7EFB8DE0F4}" destId="{BC41E7F1-8052-4BA5-AB02-962F23AB3586}" srcOrd="1" destOrd="0" presId="urn:microsoft.com/office/officeart/2005/8/layout/hList1"/>
    <dgm:cxn modelId="{306ECDE1-28E7-4208-8F68-24136A76DBFD}" type="presParOf" srcId="{7E30AB37-63A8-4C95-BF4E-D4AD7C6B143C}" destId="{FFC44B2A-F2BD-42F1-94FD-1691E7DBCF67}" srcOrd="3" destOrd="0" presId="urn:microsoft.com/office/officeart/2005/8/layout/hList1"/>
    <dgm:cxn modelId="{84185CE5-13EE-4BD0-990E-C625CA4E802A}" type="presParOf" srcId="{7E30AB37-63A8-4C95-BF4E-D4AD7C6B143C}" destId="{39AAA87A-46CB-42D6-8B56-93D3177DFD52}" srcOrd="4" destOrd="0" presId="urn:microsoft.com/office/officeart/2005/8/layout/hList1"/>
    <dgm:cxn modelId="{622C63AE-1D92-41E4-9BD0-5050ED87954D}" type="presParOf" srcId="{39AAA87A-46CB-42D6-8B56-93D3177DFD52}" destId="{41E2DD63-E4D1-4751-864D-BE693D357D32}" srcOrd="0" destOrd="0" presId="urn:microsoft.com/office/officeart/2005/8/layout/hList1"/>
    <dgm:cxn modelId="{5D3C421B-4891-4A02-BF96-8D21D2FE1E70}" type="presParOf" srcId="{39AAA87A-46CB-42D6-8B56-93D3177DFD52}" destId="{CB941DD4-9592-4841-8C42-91B2244048F6}" srcOrd="1" destOrd="0" presId="urn:microsoft.com/office/officeart/2005/8/layout/hList1"/>
  </dgm:cxnLst>
  <dgm:bg/>
  <dgm:whole/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2713FB13-1FF8-4E47-899F-F29193B8A69A}" type="doc">
      <dgm:prSet loTypeId="urn:microsoft.com/office/officeart/2005/8/layout/v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ACE7AAF-737D-4210-AA17-30DE31285440}">
      <dgm:prSet phldrT="[Текст]"/>
      <dgm:spPr/>
      <dgm:t>
        <a:bodyPr/>
        <a:lstStyle/>
        <a:p>
          <a:r>
            <a:rPr lang="ru-RU" dirty="0" smtClean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rPr>
            <a:t>«Невротики»</a:t>
          </a:r>
        </a:p>
        <a:p>
          <a:r>
            <a:rPr lang="ru-RU" b="0" dirty="0" smtClean="0">
              <a:latin typeface="Times New Roman" pitchFamily="18" charset="0"/>
              <a:cs typeface="Times New Roman" pitchFamily="18" charset="0"/>
            </a:rPr>
            <a:t>Дети с соматическими проявлениями (тики, </a:t>
          </a:r>
          <a:r>
            <a:rPr lang="ru-RU" b="0" dirty="0" err="1" smtClean="0">
              <a:latin typeface="Times New Roman" pitchFamily="18" charset="0"/>
              <a:cs typeface="Times New Roman" pitchFamily="18" charset="0"/>
            </a:rPr>
            <a:t>энурез</a:t>
          </a:r>
          <a:r>
            <a:rPr lang="ru-RU" b="0" dirty="0" smtClean="0">
              <a:latin typeface="Times New Roman" pitchFamily="18" charset="0"/>
              <a:cs typeface="Times New Roman" pitchFamily="18" charset="0"/>
            </a:rPr>
            <a:t>, заикание и т.д.)</a:t>
          </a:r>
        </a:p>
        <a:p>
          <a:r>
            <a:rPr lang="ru-RU" b="0" dirty="0" smtClean="0">
              <a:latin typeface="Times New Roman" pitchFamily="18" charset="0"/>
              <a:cs typeface="Times New Roman" pitchFamily="18" charset="0"/>
            </a:rPr>
            <a:t>Необходима консультация невропатолога, а</a:t>
          </a:r>
          <a:r>
            <a:rPr lang="ru-RU" b="0" baseline="0" dirty="0" smtClean="0">
              <a:latin typeface="Times New Roman" pitchFamily="18" charset="0"/>
              <a:cs typeface="Times New Roman" pitchFamily="18" charset="0"/>
            </a:rPr>
            <a:t> иногда и психиатра.</a:t>
          </a:r>
          <a:endParaRPr lang="ru-RU" dirty="0"/>
        </a:p>
      </dgm:t>
    </dgm:pt>
    <dgm:pt modelId="{3688B2D7-237C-463C-8F17-6C47F7F5BF97}" type="parTrans" cxnId="{8952436E-10DE-4D19-91B6-E25AD93BB9E2}">
      <dgm:prSet/>
      <dgm:spPr/>
      <dgm:t>
        <a:bodyPr/>
        <a:lstStyle/>
        <a:p>
          <a:endParaRPr lang="ru-RU"/>
        </a:p>
      </dgm:t>
    </dgm:pt>
    <dgm:pt modelId="{A80FD890-AC64-4EE8-BC92-323015EAFE54}" type="sibTrans" cxnId="{8952436E-10DE-4D19-91B6-E25AD93BB9E2}">
      <dgm:prSet/>
      <dgm:spPr/>
      <dgm:t>
        <a:bodyPr/>
        <a:lstStyle/>
        <a:p>
          <a:endParaRPr lang="ru-RU"/>
        </a:p>
      </dgm:t>
    </dgm:pt>
    <dgm:pt modelId="{B61BC325-6CD2-4533-A82D-180580D02128}">
      <dgm:prSet phldrT="[Текст]" custT="1"/>
      <dgm:spPr/>
      <dgm:t>
        <a:bodyPr/>
        <a:lstStyle/>
        <a:p>
          <a:r>
            <a:rPr lang="ru-RU" sz="1600" b="0" dirty="0" smtClean="0">
              <a:latin typeface="Times New Roman" pitchFamily="18" charset="0"/>
              <a:cs typeface="Times New Roman" pitchFamily="18" charset="0"/>
            </a:rPr>
            <a:t>Необходимо дать им возможность выговориться, почувствовать ваше расположение к ним и интерес к их страхам.</a:t>
          </a:r>
          <a:endParaRPr lang="ru-RU" sz="1600" dirty="0"/>
        </a:p>
      </dgm:t>
    </dgm:pt>
    <dgm:pt modelId="{5A566A70-F383-4E0A-8108-762B689DAEEF}" type="parTrans" cxnId="{D274368E-04B5-4E1E-8AB2-7599CB52D28C}">
      <dgm:prSet/>
      <dgm:spPr/>
      <dgm:t>
        <a:bodyPr/>
        <a:lstStyle/>
        <a:p>
          <a:endParaRPr lang="ru-RU"/>
        </a:p>
      </dgm:t>
    </dgm:pt>
    <dgm:pt modelId="{656C3ED9-C333-4EFC-91E9-BDC1F0AF7425}" type="sibTrans" cxnId="{D274368E-04B5-4E1E-8AB2-7599CB52D28C}">
      <dgm:prSet/>
      <dgm:spPr/>
      <dgm:t>
        <a:bodyPr/>
        <a:lstStyle/>
        <a:p>
          <a:endParaRPr lang="ru-RU"/>
        </a:p>
      </dgm:t>
    </dgm:pt>
    <dgm:pt modelId="{D386B53C-4B98-44CD-A2FA-D94367C143A7}">
      <dgm:prSet phldrT="[Текст]"/>
      <dgm:spPr/>
      <dgm:t>
        <a:bodyPr/>
        <a:lstStyle/>
        <a:p>
          <a:r>
            <a:rPr lang="ru-RU" dirty="0" smtClean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rPr>
            <a:t>«Расторможенные»</a:t>
          </a:r>
        </a:p>
        <a:p>
          <a:r>
            <a:rPr lang="ru-RU" b="0" dirty="0" smtClean="0">
              <a:latin typeface="Times New Roman" pitchFamily="18" charset="0"/>
              <a:cs typeface="Times New Roman" pitchFamily="18" charset="0"/>
            </a:rPr>
            <a:t>Очень активные, эмоционально возбудимые дети с глубоко спрятанными страхами. Поначалу они стараются хорошо учиться, но у них не получается.</a:t>
          </a:r>
          <a:r>
            <a:rPr lang="ru-RU" b="0" baseline="0" dirty="0" smtClean="0">
              <a:latin typeface="Times New Roman" pitchFamily="18" charset="0"/>
              <a:cs typeface="Times New Roman" pitchFamily="18" charset="0"/>
            </a:rPr>
            <a:t> Тогда они становятся нарушителями дисциплины.</a:t>
          </a:r>
          <a:endParaRPr lang="ru-RU" dirty="0"/>
        </a:p>
      </dgm:t>
    </dgm:pt>
    <dgm:pt modelId="{63C0F976-0B1A-433F-82A6-FAED904B0269}" type="parTrans" cxnId="{CEA0B864-2CFE-4E43-B52E-579120C97C65}">
      <dgm:prSet/>
      <dgm:spPr/>
      <dgm:t>
        <a:bodyPr/>
        <a:lstStyle/>
        <a:p>
          <a:endParaRPr lang="ru-RU"/>
        </a:p>
      </dgm:t>
    </dgm:pt>
    <dgm:pt modelId="{A4515F3C-9620-46BD-90F4-CBEE435C73A6}" type="sibTrans" cxnId="{CEA0B864-2CFE-4E43-B52E-579120C97C65}">
      <dgm:prSet/>
      <dgm:spPr/>
      <dgm:t>
        <a:bodyPr/>
        <a:lstStyle/>
        <a:p>
          <a:endParaRPr lang="ru-RU"/>
        </a:p>
      </dgm:t>
    </dgm:pt>
    <dgm:pt modelId="{6594C32A-0AFE-4E01-8A73-9A076A1137BE}">
      <dgm:prSet phldrT="[Текст]"/>
      <dgm:spPr/>
      <dgm:t>
        <a:bodyPr/>
        <a:lstStyle/>
        <a:p>
          <a:r>
            <a:rPr lang="ru-RU" b="0" dirty="0" smtClean="0">
              <a:latin typeface="Times New Roman" pitchFamily="18" charset="0"/>
              <a:cs typeface="Times New Roman" pitchFamily="18" charset="0"/>
            </a:rPr>
            <a:t>Необходимо доброжелательное отношение окружающих,</a:t>
          </a:r>
          <a:r>
            <a:rPr lang="ru-RU" b="0" baseline="0" dirty="0" smtClean="0">
              <a:latin typeface="Times New Roman" pitchFamily="18" charset="0"/>
              <a:cs typeface="Times New Roman" pitchFamily="18" charset="0"/>
            </a:rPr>
            <a:t> поддержка со стороны учителя  и одноклассников.</a:t>
          </a:r>
          <a:endParaRPr lang="ru-RU" dirty="0"/>
        </a:p>
      </dgm:t>
    </dgm:pt>
    <dgm:pt modelId="{AD108E3D-AA64-469F-A4B0-434A65CAD7BE}" type="parTrans" cxnId="{A4DE15AA-E471-4B1C-B8A1-7DCD40DA6B3E}">
      <dgm:prSet/>
      <dgm:spPr/>
      <dgm:t>
        <a:bodyPr/>
        <a:lstStyle/>
        <a:p>
          <a:endParaRPr lang="ru-RU"/>
        </a:p>
      </dgm:t>
    </dgm:pt>
    <dgm:pt modelId="{53B505C5-4FD5-41F3-9A6F-DCE128168691}" type="sibTrans" cxnId="{A4DE15AA-E471-4B1C-B8A1-7DCD40DA6B3E}">
      <dgm:prSet/>
      <dgm:spPr/>
      <dgm:t>
        <a:bodyPr/>
        <a:lstStyle/>
        <a:p>
          <a:endParaRPr lang="ru-RU"/>
        </a:p>
      </dgm:t>
    </dgm:pt>
    <dgm:pt modelId="{8D36FE80-E720-4233-B48E-03649FE7BC96}">
      <dgm:prSet custT="1"/>
      <dgm:spPr/>
      <dgm:t>
        <a:bodyPr/>
        <a:lstStyle/>
        <a:p>
          <a:r>
            <a:rPr lang="ru-RU" sz="1600" b="0" dirty="0" smtClean="0">
              <a:latin typeface="Times New Roman" pitchFamily="18" charset="0"/>
              <a:cs typeface="Times New Roman" pitchFamily="18" charset="0"/>
            </a:rPr>
            <a:t>Успокоить родителей, попросить их не заострять внимание на соматических проявлениях.</a:t>
          </a:r>
        </a:p>
      </dgm:t>
    </dgm:pt>
    <dgm:pt modelId="{1D15EE3C-C9AE-49F1-B088-012A070CCE08}" type="parTrans" cxnId="{F9811F0C-1840-4FD7-BA67-044EE4FBAEB4}">
      <dgm:prSet/>
      <dgm:spPr/>
      <dgm:t>
        <a:bodyPr/>
        <a:lstStyle/>
        <a:p>
          <a:endParaRPr lang="ru-RU"/>
        </a:p>
      </dgm:t>
    </dgm:pt>
    <dgm:pt modelId="{9B63D048-F0D1-47E9-BD81-B3727DF63255}" type="sibTrans" cxnId="{F9811F0C-1840-4FD7-BA67-044EE4FBAEB4}">
      <dgm:prSet/>
      <dgm:spPr/>
      <dgm:t>
        <a:bodyPr/>
        <a:lstStyle/>
        <a:p>
          <a:endParaRPr lang="ru-RU"/>
        </a:p>
      </dgm:t>
    </dgm:pt>
    <dgm:pt modelId="{5440F46F-03E5-4DDC-BE58-896792318049}">
      <dgm:prSet custT="1"/>
      <dgm:spPr/>
      <dgm:t>
        <a:bodyPr/>
        <a:lstStyle/>
        <a:p>
          <a:r>
            <a:rPr lang="ru-RU" sz="1600" b="0" dirty="0" smtClean="0">
              <a:latin typeface="Times New Roman" pitchFamily="18" charset="0"/>
              <a:cs typeface="Times New Roman" pitchFamily="18" charset="0"/>
            </a:rPr>
            <a:t>Создать для ребенка ситуацию комфорта и принятия; </a:t>
          </a:r>
        </a:p>
      </dgm:t>
    </dgm:pt>
    <dgm:pt modelId="{5758E1F9-6083-4D29-9136-EA4D70C4A1BD}" type="parTrans" cxnId="{F828648E-ACA9-4734-B898-B99198CC79BB}">
      <dgm:prSet/>
      <dgm:spPr/>
      <dgm:t>
        <a:bodyPr/>
        <a:lstStyle/>
        <a:p>
          <a:endParaRPr lang="ru-RU"/>
        </a:p>
      </dgm:t>
    </dgm:pt>
    <dgm:pt modelId="{FAB144A1-2D25-449D-A835-7D2425CAF4B9}" type="sibTrans" cxnId="{F828648E-ACA9-4734-B898-B99198CC79BB}">
      <dgm:prSet/>
      <dgm:spPr/>
      <dgm:t>
        <a:bodyPr/>
        <a:lstStyle/>
        <a:p>
          <a:endParaRPr lang="ru-RU"/>
        </a:p>
      </dgm:t>
    </dgm:pt>
    <dgm:pt modelId="{6020E06E-EA83-4658-B0C1-89BC46046408}">
      <dgm:prSet/>
      <dgm:spPr/>
      <dgm:t>
        <a:bodyPr/>
        <a:lstStyle/>
        <a:p>
          <a:r>
            <a:rPr lang="ru-RU" b="0" baseline="0" smtClean="0">
              <a:latin typeface="Times New Roman" pitchFamily="18" charset="0"/>
              <a:cs typeface="Times New Roman" pitchFamily="18" charset="0"/>
            </a:rPr>
            <a:t>Создать у них ощущение успеха, помочь им поверить в собственные силы. </a:t>
          </a:r>
          <a:endParaRPr lang="ru-RU" b="0" baseline="0" dirty="0" smtClean="0">
            <a:latin typeface="Times New Roman" pitchFamily="18" charset="0"/>
            <a:cs typeface="Times New Roman" pitchFamily="18" charset="0"/>
          </a:endParaRPr>
        </a:p>
      </dgm:t>
    </dgm:pt>
    <dgm:pt modelId="{4E3411F4-784E-477B-BA05-1F324291D04A}" type="parTrans" cxnId="{3414111B-40F3-4400-A2B9-D168B65A1A71}">
      <dgm:prSet/>
      <dgm:spPr/>
      <dgm:t>
        <a:bodyPr/>
        <a:lstStyle/>
        <a:p>
          <a:endParaRPr lang="ru-RU"/>
        </a:p>
      </dgm:t>
    </dgm:pt>
    <dgm:pt modelId="{01CC33DC-875F-465E-8481-C0F2889C340E}" type="sibTrans" cxnId="{3414111B-40F3-4400-A2B9-D168B65A1A71}">
      <dgm:prSet/>
      <dgm:spPr/>
      <dgm:t>
        <a:bodyPr/>
        <a:lstStyle/>
        <a:p>
          <a:endParaRPr lang="ru-RU"/>
        </a:p>
      </dgm:t>
    </dgm:pt>
    <dgm:pt modelId="{68C65979-B00E-48E5-A211-775003EDB823}">
      <dgm:prSet/>
      <dgm:spPr/>
      <dgm:t>
        <a:bodyPr/>
        <a:lstStyle/>
        <a:p>
          <a:r>
            <a:rPr lang="ru-RU" b="0" baseline="0" dirty="0" smtClean="0">
              <a:latin typeface="Times New Roman" pitchFamily="18" charset="0"/>
              <a:cs typeface="Times New Roman" pitchFamily="18" charset="0"/>
            </a:rPr>
            <a:t>На занятиях надо давать выход их активности.</a:t>
          </a:r>
          <a:endParaRPr lang="ru-RU" b="0" dirty="0">
            <a:latin typeface="Times New Roman" pitchFamily="18" charset="0"/>
            <a:cs typeface="Times New Roman" pitchFamily="18" charset="0"/>
          </a:endParaRPr>
        </a:p>
      </dgm:t>
    </dgm:pt>
    <dgm:pt modelId="{EC3B9C54-EC7F-40B1-A029-FC0A3A574DDA}" type="parTrans" cxnId="{16EED4BC-C60A-4F6C-B640-612687D674BF}">
      <dgm:prSet/>
      <dgm:spPr/>
      <dgm:t>
        <a:bodyPr/>
        <a:lstStyle/>
        <a:p>
          <a:endParaRPr lang="ru-RU"/>
        </a:p>
      </dgm:t>
    </dgm:pt>
    <dgm:pt modelId="{6190EAAF-2AA0-42F5-B972-50BD456E77B4}" type="sibTrans" cxnId="{16EED4BC-C60A-4F6C-B640-612687D674BF}">
      <dgm:prSet/>
      <dgm:spPr/>
      <dgm:t>
        <a:bodyPr/>
        <a:lstStyle/>
        <a:p>
          <a:endParaRPr lang="ru-RU"/>
        </a:p>
      </dgm:t>
    </dgm:pt>
    <dgm:pt modelId="{061750AF-1DD2-490F-B4F9-16CC2CD16C67}">
      <dgm:prSet custT="1"/>
      <dgm:spPr/>
      <dgm:t>
        <a:bodyPr/>
        <a:lstStyle/>
        <a:p>
          <a:r>
            <a:rPr lang="ru-RU" sz="1600" b="0" dirty="0" smtClean="0">
              <a:latin typeface="Times New Roman" pitchFamily="18" charset="0"/>
              <a:cs typeface="Times New Roman" pitchFamily="18" charset="0"/>
            </a:rPr>
            <a:t>найти и свести к минимуму травмирующий фактор.</a:t>
          </a:r>
        </a:p>
      </dgm:t>
    </dgm:pt>
    <dgm:pt modelId="{78CB5FDE-EF99-4FD2-933E-C887093B4178}" type="parTrans" cxnId="{0D22404C-39BA-460B-9AC2-EA0AF87A67A3}">
      <dgm:prSet/>
      <dgm:spPr/>
      <dgm:t>
        <a:bodyPr/>
        <a:lstStyle/>
        <a:p>
          <a:endParaRPr lang="ru-RU"/>
        </a:p>
      </dgm:t>
    </dgm:pt>
    <dgm:pt modelId="{8DD7BB29-C70A-4942-B544-8E9E91880F43}" type="sibTrans" cxnId="{0D22404C-39BA-460B-9AC2-EA0AF87A67A3}">
      <dgm:prSet/>
      <dgm:spPr/>
      <dgm:t>
        <a:bodyPr/>
        <a:lstStyle/>
        <a:p>
          <a:endParaRPr lang="ru-RU"/>
        </a:p>
      </dgm:t>
    </dgm:pt>
    <dgm:pt modelId="{E5154DD4-987D-4AB6-8D0E-43D995DD114C}" type="pres">
      <dgm:prSet presAssocID="{2713FB13-1FF8-4E47-899F-F29193B8A69A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E339844F-E9F9-445A-8DCC-C6750E7FDC48}" type="pres">
      <dgm:prSet presAssocID="{0ACE7AAF-737D-4210-AA17-30DE31285440}" presName="linNode" presStyleCnt="0"/>
      <dgm:spPr/>
    </dgm:pt>
    <dgm:pt modelId="{D99C8BD5-DAB4-49BD-B706-7F2DA9E010EB}" type="pres">
      <dgm:prSet presAssocID="{0ACE7AAF-737D-4210-AA17-30DE31285440}" presName="parentShp" presStyleLbl="node1" presStyleIdx="0" presStyleCnt="2" custScaleX="885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DB4C2E9-B0A2-447F-A495-162F828F8639}" type="pres">
      <dgm:prSet presAssocID="{0ACE7AAF-737D-4210-AA17-30DE31285440}" presName="childShp" presStyleLbl="bgAccFollowNode1" presStyleIdx="0" presStyleCnt="2" custScaleX="1076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3607F34-5FFF-4F11-A7BB-E3C1DEA2A808}" type="pres">
      <dgm:prSet presAssocID="{A80FD890-AC64-4EE8-BC92-323015EAFE54}" presName="spacing" presStyleCnt="0"/>
      <dgm:spPr/>
    </dgm:pt>
    <dgm:pt modelId="{B901E496-E407-43A5-85EC-7F03CA8F1E99}" type="pres">
      <dgm:prSet presAssocID="{D386B53C-4B98-44CD-A2FA-D94367C143A7}" presName="linNode" presStyleCnt="0"/>
      <dgm:spPr/>
    </dgm:pt>
    <dgm:pt modelId="{A508711C-5645-48EF-A669-004A4B259477}" type="pres">
      <dgm:prSet presAssocID="{D386B53C-4B98-44CD-A2FA-D94367C143A7}" presName="parentShp" presStyleLbl="node1" presStyleIdx="1" presStyleCnt="2" custScaleX="885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2FB96AD-5BED-4A98-B7A1-DD58D1F220CF}" type="pres">
      <dgm:prSet presAssocID="{D386B53C-4B98-44CD-A2FA-D94367C143A7}" presName="childShp" presStyleLbl="bgAccFollowNode1" presStyleIdx="1" presStyleCnt="2" custScaleX="1076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32B9639-A588-43B6-8DCD-03071D15B418}" type="presOf" srcId="{0ACE7AAF-737D-4210-AA17-30DE31285440}" destId="{D99C8BD5-DAB4-49BD-B706-7F2DA9E010EB}" srcOrd="0" destOrd="0" presId="urn:microsoft.com/office/officeart/2005/8/layout/vList6"/>
    <dgm:cxn modelId="{3EE44487-28BB-438C-8CEC-093C2B66DFD4}" type="presOf" srcId="{B61BC325-6CD2-4533-A82D-180580D02128}" destId="{3DB4C2E9-B0A2-447F-A495-162F828F8639}" srcOrd="0" destOrd="0" presId="urn:microsoft.com/office/officeart/2005/8/layout/vList6"/>
    <dgm:cxn modelId="{F828648E-ACA9-4734-B898-B99198CC79BB}" srcId="{0ACE7AAF-737D-4210-AA17-30DE31285440}" destId="{5440F46F-03E5-4DDC-BE58-896792318049}" srcOrd="2" destOrd="0" parTransId="{5758E1F9-6083-4D29-9136-EA4D70C4A1BD}" sibTransId="{FAB144A1-2D25-449D-A835-7D2425CAF4B9}"/>
    <dgm:cxn modelId="{59464C87-C07F-457C-94DC-089195FFDA17}" type="presOf" srcId="{D386B53C-4B98-44CD-A2FA-D94367C143A7}" destId="{A508711C-5645-48EF-A669-004A4B259477}" srcOrd="0" destOrd="0" presId="urn:microsoft.com/office/officeart/2005/8/layout/vList6"/>
    <dgm:cxn modelId="{326821A8-0BC1-4C9F-B444-24FA0E5B1E06}" type="presOf" srcId="{8D36FE80-E720-4233-B48E-03649FE7BC96}" destId="{3DB4C2E9-B0A2-447F-A495-162F828F8639}" srcOrd="0" destOrd="1" presId="urn:microsoft.com/office/officeart/2005/8/layout/vList6"/>
    <dgm:cxn modelId="{1049F467-588D-454D-8871-026215215033}" type="presOf" srcId="{061750AF-1DD2-490F-B4F9-16CC2CD16C67}" destId="{3DB4C2E9-B0A2-447F-A495-162F828F8639}" srcOrd="0" destOrd="3" presId="urn:microsoft.com/office/officeart/2005/8/layout/vList6"/>
    <dgm:cxn modelId="{16EED4BC-C60A-4F6C-B640-612687D674BF}" srcId="{D386B53C-4B98-44CD-A2FA-D94367C143A7}" destId="{68C65979-B00E-48E5-A211-775003EDB823}" srcOrd="2" destOrd="0" parTransId="{EC3B9C54-EC7F-40B1-A029-FC0A3A574DDA}" sibTransId="{6190EAAF-2AA0-42F5-B972-50BD456E77B4}"/>
    <dgm:cxn modelId="{0D22404C-39BA-460B-9AC2-EA0AF87A67A3}" srcId="{0ACE7AAF-737D-4210-AA17-30DE31285440}" destId="{061750AF-1DD2-490F-B4F9-16CC2CD16C67}" srcOrd="3" destOrd="0" parTransId="{78CB5FDE-EF99-4FD2-933E-C887093B4178}" sibTransId="{8DD7BB29-C70A-4942-B544-8E9E91880F43}"/>
    <dgm:cxn modelId="{8952436E-10DE-4D19-91B6-E25AD93BB9E2}" srcId="{2713FB13-1FF8-4E47-899F-F29193B8A69A}" destId="{0ACE7AAF-737D-4210-AA17-30DE31285440}" srcOrd="0" destOrd="0" parTransId="{3688B2D7-237C-463C-8F17-6C47F7F5BF97}" sibTransId="{A80FD890-AC64-4EE8-BC92-323015EAFE54}"/>
    <dgm:cxn modelId="{D274368E-04B5-4E1E-8AB2-7599CB52D28C}" srcId="{0ACE7AAF-737D-4210-AA17-30DE31285440}" destId="{B61BC325-6CD2-4533-A82D-180580D02128}" srcOrd="0" destOrd="0" parTransId="{5A566A70-F383-4E0A-8108-762B689DAEEF}" sibTransId="{656C3ED9-C333-4EFC-91E9-BDC1F0AF7425}"/>
    <dgm:cxn modelId="{D869C4B3-A0CD-4A4B-B1D8-1BD0E2EE3F96}" type="presOf" srcId="{2713FB13-1FF8-4E47-899F-F29193B8A69A}" destId="{E5154DD4-987D-4AB6-8D0E-43D995DD114C}" srcOrd="0" destOrd="0" presId="urn:microsoft.com/office/officeart/2005/8/layout/vList6"/>
    <dgm:cxn modelId="{6E2DBF88-D759-4742-AABA-7A16F954C129}" type="presOf" srcId="{6020E06E-EA83-4658-B0C1-89BC46046408}" destId="{52FB96AD-5BED-4A98-B7A1-DD58D1F220CF}" srcOrd="0" destOrd="1" presId="urn:microsoft.com/office/officeart/2005/8/layout/vList6"/>
    <dgm:cxn modelId="{3686B022-5313-4EC5-9BB0-93047DF7D875}" type="presOf" srcId="{68C65979-B00E-48E5-A211-775003EDB823}" destId="{52FB96AD-5BED-4A98-B7A1-DD58D1F220CF}" srcOrd="0" destOrd="2" presId="urn:microsoft.com/office/officeart/2005/8/layout/vList6"/>
    <dgm:cxn modelId="{F9811F0C-1840-4FD7-BA67-044EE4FBAEB4}" srcId="{0ACE7AAF-737D-4210-AA17-30DE31285440}" destId="{8D36FE80-E720-4233-B48E-03649FE7BC96}" srcOrd="1" destOrd="0" parTransId="{1D15EE3C-C9AE-49F1-B088-012A070CCE08}" sibTransId="{9B63D048-F0D1-47E9-BD81-B3727DF63255}"/>
    <dgm:cxn modelId="{A4DE15AA-E471-4B1C-B8A1-7DCD40DA6B3E}" srcId="{D386B53C-4B98-44CD-A2FA-D94367C143A7}" destId="{6594C32A-0AFE-4E01-8A73-9A076A1137BE}" srcOrd="0" destOrd="0" parTransId="{AD108E3D-AA64-469F-A4B0-434A65CAD7BE}" sibTransId="{53B505C5-4FD5-41F3-9A6F-DCE128168691}"/>
    <dgm:cxn modelId="{3414111B-40F3-4400-A2B9-D168B65A1A71}" srcId="{D386B53C-4B98-44CD-A2FA-D94367C143A7}" destId="{6020E06E-EA83-4658-B0C1-89BC46046408}" srcOrd="1" destOrd="0" parTransId="{4E3411F4-784E-477B-BA05-1F324291D04A}" sibTransId="{01CC33DC-875F-465E-8481-C0F2889C340E}"/>
    <dgm:cxn modelId="{2D63F9D3-16B9-4118-AC45-13B51EF83AD0}" type="presOf" srcId="{6594C32A-0AFE-4E01-8A73-9A076A1137BE}" destId="{52FB96AD-5BED-4A98-B7A1-DD58D1F220CF}" srcOrd="0" destOrd="0" presId="urn:microsoft.com/office/officeart/2005/8/layout/vList6"/>
    <dgm:cxn modelId="{50563A4B-920F-479F-B399-B5415FAC55C0}" type="presOf" srcId="{5440F46F-03E5-4DDC-BE58-896792318049}" destId="{3DB4C2E9-B0A2-447F-A495-162F828F8639}" srcOrd="0" destOrd="2" presId="urn:microsoft.com/office/officeart/2005/8/layout/vList6"/>
    <dgm:cxn modelId="{CEA0B864-2CFE-4E43-B52E-579120C97C65}" srcId="{2713FB13-1FF8-4E47-899F-F29193B8A69A}" destId="{D386B53C-4B98-44CD-A2FA-D94367C143A7}" srcOrd="1" destOrd="0" parTransId="{63C0F976-0B1A-433F-82A6-FAED904B0269}" sibTransId="{A4515F3C-9620-46BD-90F4-CBEE435C73A6}"/>
    <dgm:cxn modelId="{31C0B800-1040-4D23-B6A5-5C501054E6D6}" type="presParOf" srcId="{E5154DD4-987D-4AB6-8D0E-43D995DD114C}" destId="{E339844F-E9F9-445A-8DCC-C6750E7FDC48}" srcOrd="0" destOrd="0" presId="urn:microsoft.com/office/officeart/2005/8/layout/vList6"/>
    <dgm:cxn modelId="{35B2E7F5-EB54-4D79-B882-010389A1F536}" type="presParOf" srcId="{E339844F-E9F9-445A-8DCC-C6750E7FDC48}" destId="{D99C8BD5-DAB4-49BD-B706-7F2DA9E010EB}" srcOrd="0" destOrd="0" presId="urn:microsoft.com/office/officeart/2005/8/layout/vList6"/>
    <dgm:cxn modelId="{FB222707-046D-44FA-BE21-F9E0E5C528B9}" type="presParOf" srcId="{E339844F-E9F9-445A-8DCC-C6750E7FDC48}" destId="{3DB4C2E9-B0A2-447F-A495-162F828F8639}" srcOrd="1" destOrd="0" presId="urn:microsoft.com/office/officeart/2005/8/layout/vList6"/>
    <dgm:cxn modelId="{997E7D8A-9308-4302-87CF-4DFAAB60E1C0}" type="presParOf" srcId="{E5154DD4-987D-4AB6-8D0E-43D995DD114C}" destId="{E3607F34-5FFF-4F11-A7BB-E3C1DEA2A808}" srcOrd="1" destOrd="0" presId="urn:microsoft.com/office/officeart/2005/8/layout/vList6"/>
    <dgm:cxn modelId="{D186E209-7371-448C-B7ED-B7A1E0545E7E}" type="presParOf" srcId="{E5154DD4-987D-4AB6-8D0E-43D995DD114C}" destId="{B901E496-E407-43A5-85EC-7F03CA8F1E99}" srcOrd="2" destOrd="0" presId="urn:microsoft.com/office/officeart/2005/8/layout/vList6"/>
    <dgm:cxn modelId="{D1D5E8E3-CA3D-41E5-9520-94DA2FA3BA11}" type="presParOf" srcId="{B901E496-E407-43A5-85EC-7F03CA8F1E99}" destId="{A508711C-5645-48EF-A669-004A4B259477}" srcOrd="0" destOrd="0" presId="urn:microsoft.com/office/officeart/2005/8/layout/vList6"/>
    <dgm:cxn modelId="{1ADC3063-82F7-47E3-9AB1-EE98A92424CB}" type="presParOf" srcId="{B901E496-E407-43A5-85EC-7F03CA8F1E99}" destId="{52FB96AD-5BED-4A98-B7A1-DD58D1F220CF}" srcOrd="1" destOrd="0" presId="urn:microsoft.com/office/officeart/2005/8/layout/vList6"/>
  </dgm:cxnLst>
  <dgm:bg/>
  <dgm:whole/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2713FB13-1FF8-4E47-899F-F29193B8A69A}" type="doc">
      <dgm:prSet loTypeId="urn:microsoft.com/office/officeart/2005/8/layout/v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ACE7AAF-737D-4210-AA17-30DE31285440}">
      <dgm:prSet phldrT="[Текст]"/>
      <dgm:spPr/>
      <dgm:t>
        <a:bodyPr/>
        <a:lstStyle/>
        <a:p>
          <a:r>
            <a:rPr lang="ru-RU" b="1" i="0" u="none" dirty="0" smtClean="0">
              <a:solidFill>
                <a:srgbClr val="FFC000"/>
              </a:solidFill>
            </a:rPr>
            <a:t>«Застенчивые»</a:t>
          </a:r>
        </a:p>
        <a:p>
          <a:pPr rtl="0"/>
          <a:r>
            <a:rPr lang="ru-RU" b="0" i="0" u="none" dirty="0" smtClean="0"/>
            <a:t>Обычно это тихие, обаятельные дети. Они боятся отвечать у доски, не поднимают руку, не проявляют инициативы, не вступают в контакт со сверстниками, очень старательны и прилежны в учебе. Боятся</a:t>
          </a:r>
          <a:r>
            <a:rPr lang="ru-RU" b="0" i="0" u="none" baseline="0" dirty="0" smtClean="0"/>
            <a:t> о чём-то спросить, пугаются, если повышают голос. Переживают, если чего-то не сделали, часто плачут из-за мелких неприятностей.</a:t>
          </a:r>
          <a:endParaRPr lang="ru-RU" dirty="0"/>
        </a:p>
      </dgm:t>
    </dgm:pt>
    <dgm:pt modelId="{3688B2D7-237C-463C-8F17-6C47F7F5BF97}" type="parTrans" cxnId="{8952436E-10DE-4D19-91B6-E25AD93BB9E2}">
      <dgm:prSet/>
      <dgm:spPr/>
      <dgm:t>
        <a:bodyPr/>
        <a:lstStyle/>
        <a:p>
          <a:endParaRPr lang="ru-RU"/>
        </a:p>
      </dgm:t>
    </dgm:pt>
    <dgm:pt modelId="{A80FD890-AC64-4EE8-BC92-323015EAFE54}" type="sibTrans" cxnId="{8952436E-10DE-4D19-91B6-E25AD93BB9E2}">
      <dgm:prSet/>
      <dgm:spPr/>
      <dgm:t>
        <a:bodyPr/>
        <a:lstStyle/>
        <a:p>
          <a:endParaRPr lang="ru-RU"/>
        </a:p>
      </dgm:t>
    </dgm:pt>
    <dgm:pt modelId="{D386B53C-4B98-44CD-A2FA-D94367C143A7}">
      <dgm:prSet phldrT="[Текст]"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Поможет группа сверстников, подобранная по интересам.</a:t>
          </a:r>
          <a:endParaRPr lang="ru-RU" dirty="0"/>
        </a:p>
      </dgm:t>
    </dgm:pt>
    <dgm:pt modelId="{63C0F976-0B1A-433F-82A6-FAED904B0269}" type="parTrans" cxnId="{CEA0B864-2CFE-4E43-B52E-579120C97C65}">
      <dgm:prSet/>
      <dgm:spPr/>
      <dgm:t>
        <a:bodyPr/>
        <a:lstStyle/>
        <a:p>
          <a:endParaRPr lang="ru-RU"/>
        </a:p>
      </dgm:t>
    </dgm:pt>
    <dgm:pt modelId="{A4515F3C-9620-46BD-90F4-CBEE435C73A6}" type="sibTrans" cxnId="{CEA0B864-2CFE-4E43-B52E-579120C97C65}">
      <dgm:prSet/>
      <dgm:spPr/>
      <dgm:t>
        <a:bodyPr/>
        <a:lstStyle/>
        <a:p>
          <a:endParaRPr lang="ru-RU"/>
        </a:p>
      </dgm:t>
    </dgm:pt>
    <dgm:pt modelId="{6594C32A-0AFE-4E01-8A73-9A076A1137BE}">
      <dgm:prSet phldrT="[Текст]"/>
      <dgm:spPr/>
      <dgm:t>
        <a:bodyPr/>
        <a:lstStyle/>
        <a:p>
          <a:r>
            <a:rPr lang="ru-RU" smtClean="0">
              <a:latin typeface="Times New Roman" pitchFamily="18" charset="0"/>
              <a:cs typeface="Times New Roman" pitchFamily="18" charset="0"/>
            </a:rPr>
            <a:t>В работе с такими детьми необходимо отталкиваться от их интересов, проявлять участие и доброжелательность.</a:t>
          </a:r>
          <a:endParaRPr lang="ru-RU" dirty="0"/>
        </a:p>
      </dgm:t>
    </dgm:pt>
    <dgm:pt modelId="{AD108E3D-AA64-469F-A4B0-434A65CAD7BE}" type="parTrans" cxnId="{A4DE15AA-E471-4B1C-B8A1-7DCD40DA6B3E}">
      <dgm:prSet/>
      <dgm:spPr/>
      <dgm:t>
        <a:bodyPr/>
        <a:lstStyle/>
        <a:p>
          <a:endParaRPr lang="ru-RU"/>
        </a:p>
      </dgm:t>
    </dgm:pt>
    <dgm:pt modelId="{53B505C5-4FD5-41F3-9A6F-DCE128168691}" type="sibTrans" cxnId="{A4DE15AA-E471-4B1C-B8A1-7DCD40DA6B3E}">
      <dgm:prSet/>
      <dgm:spPr/>
      <dgm:t>
        <a:bodyPr/>
        <a:lstStyle/>
        <a:p>
          <a:endParaRPr lang="ru-RU"/>
        </a:p>
      </dgm:t>
    </dgm:pt>
    <dgm:pt modelId="{4BA74937-1FE6-4D5B-A6F5-1958FCDED2F3}">
      <dgm:prSet phldrT="[Текст]"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Взрослые должны оказывать им поддержку, в случае затруднения спокойно предлагать выход из положения.</a:t>
          </a:r>
        </a:p>
      </dgm:t>
    </dgm:pt>
    <dgm:pt modelId="{07FA97C6-393E-4DEB-9D75-E960FAA1A523}" type="parTrans" cxnId="{64C57B50-7536-4C34-9FC1-B29654D100C6}">
      <dgm:prSet/>
      <dgm:spPr/>
      <dgm:t>
        <a:bodyPr/>
        <a:lstStyle/>
        <a:p>
          <a:endParaRPr lang="ru-RU"/>
        </a:p>
      </dgm:t>
    </dgm:pt>
    <dgm:pt modelId="{361B585A-79D2-4C82-ADE0-BFCE193085C4}" type="sibTrans" cxnId="{64C57B50-7536-4C34-9FC1-B29654D100C6}">
      <dgm:prSet/>
      <dgm:spPr/>
      <dgm:t>
        <a:bodyPr/>
        <a:lstStyle/>
        <a:p>
          <a:endParaRPr lang="ru-RU"/>
        </a:p>
      </dgm:t>
    </dgm:pt>
    <dgm:pt modelId="{247BDD39-8DBB-46B0-832A-1461BC9F1911}">
      <dgm:prSet phldrT="[Текст]"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Признавать</a:t>
          </a:r>
          <a:r>
            <a:rPr lang="ru-RU" baseline="0" dirty="0" smtClean="0">
              <a:latin typeface="Times New Roman" pitchFamily="18" charset="0"/>
              <a:cs typeface="Times New Roman" pitchFamily="18" charset="0"/>
            </a:rPr>
            <a:t> за ребенком право на ошибку.</a:t>
          </a:r>
        </a:p>
      </dgm:t>
    </dgm:pt>
    <dgm:pt modelId="{2F59D327-50A6-421E-94FE-E2FF0EDDD8E5}" type="parTrans" cxnId="{8042381F-8998-42BF-BA69-096BCCEF2BB3}">
      <dgm:prSet/>
      <dgm:spPr/>
      <dgm:t>
        <a:bodyPr/>
        <a:lstStyle/>
        <a:p>
          <a:endParaRPr lang="ru-RU"/>
        </a:p>
      </dgm:t>
    </dgm:pt>
    <dgm:pt modelId="{13C56E97-D691-4763-8ADF-FADFC02EFE33}" type="sibTrans" cxnId="{8042381F-8998-42BF-BA69-096BCCEF2BB3}">
      <dgm:prSet/>
      <dgm:spPr/>
      <dgm:t>
        <a:bodyPr/>
        <a:lstStyle/>
        <a:p>
          <a:endParaRPr lang="ru-RU"/>
        </a:p>
      </dgm:t>
    </dgm:pt>
    <dgm:pt modelId="{19AA58E7-E411-4B0B-9287-E4F854E29CB7}">
      <dgm:prSet phldrT="[Текст]"/>
      <dgm:spPr/>
      <dgm:t>
        <a:bodyPr/>
        <a:lstStyle/>
        <a:p>
          <a:r>
            <a:rPr lang="ru-RU" baseline="0" dirty="0" smtClean="0">
              <a:latin typeface="Times New Roman" pitchFamily="18" charset="0"/>
              <a:cs typeface="Times New Roman" pitchFamily="18" charset="0"/>
            </a:rPr>
            <a:t>Больше хвалить.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0FD58DB3-F985-4D43-AEDB-BD2C45E64FCE}" type="parTrans" cxnId="{538E6C85-4621-4A16-8D67-B76FFE6F0319}">
      <dgm:prSet/>
      <dgm:spPr/>
      <dgm:t>
        <a:bodyPr/>
        <a:lstStyle/>
        <a:p>
          <a:endParaRPr lang="ru-RU"/>
        </a:p>
      </dgm:t>
    </dgm:pt>
    <dgm:pt modelId="{8B4E5E40-86C2-4E26-8B6A-FF844C155AE8}" type="sibTrans" cxnId="{538E6C85-4621-4A16-8D67-B76FFE6F0319}">
      <dgm:prSet/>
      <dgm:spPr/>
      <dgm:t>
        <a:bodyPr/>
        <a:lstStyle/>
        <a:p>
          <a:endParaRPr lang="ru-RU"/>
        </a:p>
      </dgm:t>
    </dgm:pt>
    <dgm:pt modelId="{7AACF652-02C9-43DC-9067-904CCCC0C372}">
      <dgm:prSet phldrT="[Текст]"/>
      <dgm:spPr/>
      <dgm:t>
        <a:bodyPr/>
        <a:lstStyle/>
        <a:p>
          <a:r>
            <a:rPr lang="ru-RU" b="1" i="0" u="none" dirty="0" smtClean="0">
              <a:solidFill>
                <a:srgbClr val="FFC000"/>
              </a:solidFill>
            </a:rPr>
            <a:t>«Замкнутые»</a:t>
          </a:r>
        </a:p>
        <a:p>
          <a:pPr rtl="0"/>
          <a:r>
            <a:rPr lang="ru-RU" b="0" i="0" u="none" dirty="0" smtClean="0"/>
            <a:t>Мрачные, неприветливые дети. Никак</a:t>
          </a:r>
          <a:r>
            <a:rPr lang="ru-RU" b="0" i="0" u="none" baseline="0" dirty="0" smtClean="0"/>
            <a:t> не реагируют на критику, в контакт со взрослыми стараются не вступать, избегают шумных игр и компаний, сидят отдельно. Могут быть проблемы в учебе, т.к. нет ни в чем заинтересованности и включённости в процесс.</a:t>
          </a:r>
          <a:endParaRPr lang="ru-RU" dirty="0"/>
        </a:p>
      </dgm:t>
    </dgm:pt>
    <dgm:pt modelId="{34FE37F0-6FE1-44F1-8C44-3D78615F4507}" type="parTrans" cxnId="{E4A200E6-DF07-44C7-89C8-DFD7D5A617D5}">
      <dgm:prSet/>
      <dgm:spPr/>
    </dgm:pt>
    <dgm:pt modelId="{DF6E4188-97F1-4F94-9AF6-777760386255}" type="sibTrans" cxnId="{E4A200E6-DF07-44C7-89C8-DFD7D5A617D5}">
      <dgm:prSet/>
      <dgm:spPr/>
    </dgm:pt>
    <dgm:pt modelId="{40C2083A-AA75-41BF-8017-ECC127B21DE9}">
      <dgm:prSet/>
      <dgm:spPr/>
      <dgm:t>
        <a:bodyPr/>
        <a:lstStyle/>
        <a:p>
          <a:r>
            <a:rPr lang="ru-RU" smtClean="0">
              <a:latin typeface="Times New Roman" pitchFamily="18" charset="0"/>
              <a:cs typeface="Times New Roman" pitchFamily="18" charset="0"/>
            </a:rPr>
            <a:t>Им полезно</a:t>
          </a:r>
          <a:r>
            <a:rPr lang="ru-RU" baseline="0" smtClean="0">
              <a:latin typeface="Times New Roman" pitchFamily="18" charset="0"/>
              <a:cs typeface="Times New Roman" pitchFamily="18" charset="0"/>
            </a:rPr>
            <a:t> выговориться.</a:t>
          </a:r>
          <a:endParaRPr lang="ru-RU" baseline="0" dirty="0" smtClean="0">
            <a:latin typeface="Times New Roman" pitchFamily="18" charset="0"/>
            <a:cs typeface="Times New Roman" pitchFamily="18" charset="0"/>
          </a:endParaRPr>
        </a:p>
      </dgm:t>
    </dgm:pt>
    <dgm:pt modelId="{B6A15C4A-6309-4216-9EE5-083CEC6CA862}" type="parTrans" cxnId="{6EE8547E-0182-4521-8E35-FE75A4446B90}">
      <dgm:prSet/>
      <dgm:spPr/>
      <dgm:t>
        <a:bodyPr/>
        <a:lstStyle/>
        <a:p>
          <a:endParaRPr lang="ru-RU"/>
        </a:p>
      </dgm:t>
    </dgm:pt>
    <dgm:pt modelId="{340335E2-13E3-4823-9D89-D7B5680B3A0D}" type="sibTrans" cxnId="{6EE8547E-0182-4521-8E35-FE75A4446B90}">
      <dgm:prSet/>
      <dgm:spPr/>
      <dgm:t>
        <a:bodyPr/>
        <a:lstStyle/>
        <a:p>
          <a:endParaRPr lang="ru-RU"/>
        </a:p>
      </dgm:t>
    </dgm:pt>
    <dgm:pt modelId="{637DB5E4-1BEC-47B7-9044-E77C7AE3114C}">
      <dgm:prSet/>
      <dgm:spPr/>
      <dgm:t>
        <a:bodyPr/>
        <a:lstStyle/>
        <a:p>
          <a:r>
            <a:rPr lang="ru-RU" baseline="0" dirty="0" smtClean="0">
              <a:latin typeface="Times New Roman" pitchFamily="18" charset="0"/>
              <a:cs typeface="Times New Roman" pitchFamily="18" charset="0"/>
            </a:rPr>
            <a:t>Включиться в группу сверстников со схожими интересами.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22788829-8E3A-46AB-9A9F-757E495C84DF}" type="parTrans" cxnId="{C69DF32A-BF95-40D7-AED6-E4B412585E0D}">
      <dgm:prSet/>
      <dgm:spPr/>
      <dgm:t>
        <a:bodyPr/>
        <a:lstStyle/>
        <a:p>
          <a:endParaRPr lang="ru-RU"/>
        </a:p>
      </dgm:t>
    </dgm:pt>
    <dgm:pt modelId="{4AE4D09B-4427-4332-9B9F-47EAD79E7D52}" type="sibTrans" cxnId="{C69DF32A-BF95-40D7-AED6-E4B412585E0D}">
      <dgm:prSet/>
      <dgm:spPr/>
      <dgm:t>
        <a:bodyPr/>
        <a:lstStyle/>
        <a:p>
          <a:endParaRPr lang="ru-RU"/>
        </a:p>
      </dgm:t>
    </dgm:pt>
    <dgm:pt modelId="{E5154DD4-987D-4AB6-8D0E-43D995DD114C}" type="pres">
      <dgm:prSet presAssocID="{2713FB13-1FF8-4E47-899F-F29193B8A69A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E339844F-E9F9-445A-8DCC-C6750E7FDC48}" type="pres">
      <dgm:prSet presAssocID="{0ACE7AAF-737D-4210-AA17-30DE31285440}" presName="linNode" presStyleCnt="0"/>
      <dgm:spPr/>
    </dgm:pt>
    <dgm:pt modelId="{D99C8BD5-DAB4-49BD-B706-7F2DA9E010EB}" type="pres">
      <dgm:prSet presAssocID="{0ACE7AAF-737D-4210-AA17-30DE31285440}" presName="parentShp" presStyleLbl="node1" presStyleIdx="0" presStyleCnt="2" custScaleX="885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DB4C2E9-B0A2-447F-A495-162F828F8639}" type="pres">
      <dgm:prSet presAssocID="{0ACE7AAF-737D-4210-AA17-30DE31285440}" presName="childShp" presStyleLbl="bgAccFollowNode1" presStyleIdx="0" presStyleCnt="2" custScaleX="1076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3607F34-5FFF-4F11-A7BB-E3C1DEA2A808}" type="pres">
      <dgm:prSet presAssocID="{A80FD890-AC64-4EE8-BC92-323015EAFE54}" presName="spacing" presStyleCnt="0"/>
      <dgm:spPr/>
    </dgm:pt>
    <dgm:pt modelId="{5709C52E-E07D-4287-BE3B-FA04CAAE5E7F}" type="pres">
      <dgm:prSet presAssocID="{7AACF652-02C9-43DC-9067-904CCCC0C372}" presName="linNode" presStyleCnt="0"/>
      <dgm:spPr/>
    </dgm:pt>
    <dgm:pt modelId="{F0C40EAB-F2CC-4E7F-BF34-AD43E30938D6}" type="pres">
      <dgm:prSet presAssocID="{7AACF652-02C9-43DC-9067-904CCCC0C372}" presName="parentShp" presStyleLbl="node1" presStyleIdx="1" presStyleCnt="2" custLinFactNeighborX="-4098" custLinFactNeighborY="38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DCE4A9A-548E-4D4B-89AF-93ABA3FAD888}" type="pres">
      <dgm:prSet presAssocID="{7AACF652-02C9-43DC-9067-904CCCC0C372}" presName="childShp" presStyleLbl="bgAccFollowNode1" presStyleIdx="1" presStyleCnt="2" custScaleX="11934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4C57B50-7536-4C34-9FC1-B29654D100C6}" srcId="{0ACE7AAF-737D-4210-AA17-30DE31285440}" destId="{4BA74937-1FE6-4D5B-A6F5-1958FCDED2F3}" srcOrd="1" destOrd="0" parTransId="{07FA97C6-393E-4DEB-9D75-E960FAA1A523}" sibTransId="{361B585A-79D2-4C82-ADE0-BFCE193085C4}"/>
    <dgm:cxn modelId="{85348560-D193-4C76-AD87-0EB04DA46EBA}" type="presOf" srcId="{6594C32A-0AFE-4E01-8A73-9A076A1137BE}" destId="{8DCE4A9A-548E-4D4B-89AF-93ABA3FAD888}" srcOrd="0" destOrd="0" presId="urn:microsoft.com/office/officeart/2005/8/layout/vList6"/>
    <dgm:cxn modelId="{E4A200E6-DF07-44C7-89C8-DFD7D5A617D5}" srcId="{2713FB13-1FF8-4E47-899F-F29193B8A69A}" destId="{7AACF652-02C9-43DC-9067-904CCCC0C372}" srcOrd="1" destOrd="0" parTransId="{34FE37F0-6FE1-44F1-8C44-3D78615F4507}" sibTransId="{DF6E4188-97F1-4F94-9AF6-777760386255}"/>
    <dgm:cxn modelId="{3B3932FD-079D-4A55-A842-F6FF4B6C3307}" type="presOf" srcId="{40C2083A-AA75-41BF-8017-ECC127B21DE9}" destId="{8DCE4A9A-548E-4D4B-89AF-93ABA3FAD888}" srcOrd="0" destOrd="1" presId="urn:microsoft.com/office/officeart/2005/8/layout/vList6"/>
    <dgm:cxn modelId="{01495B80-9F7A-406C-B544-3BF941B676FF}" type="presOf" srcId="{D386B53C-4B98-44CD-A2FA-D94367C143A7}" destId="{3DB4C2E9-B0A2-447F-A495-162F828F8639}" srcOrd="0" destOrd="0" presId="urn:microsoft.com/office/officeart/2005/8/layout/vList6"/>
    <dgm:cxn modelId="{95ACCE5E-B899-49CE-86D7-896B901251E7}" type="presOf" srcId="{19AA58E7-E411-4B0B-9287-E4F854E29CB7}" destId="{3DB4C2E9-B0A2-447F-A495-162F828F8639}" srcOrd="0" destOrd="3" presId="urn:microsoft.com/office/officeart/2005/8/layout/vList6"/>
    <dgm:cxn modelId="{A5C83EA5-DC02-4578-94E2-551B5B433CEB}" type="presOf" srcId="{0ACE7AAF-737D-4210-AA17-30DE31285440}" destId="{D99C8BD5-DAB4-49BD-B706-7F2DA9E010EB}" srcOrd="0" destOrd="0" presId="urn:microsoft.com/office/officeart/2005/8/layout/vList6"/>
    <dgm:cxn modelId="{464FDFEA-8FE4-4681-B820-8F592321EAF0}" type="presOf" srcId="{4BA74937-1FE6-4D5B-A6F5-1958FCDED2F3}" destId="{3DB4C2E9-B0A2-447F-A495-162F828F8639}" srcOrd="0" destOrd="1" presId="urn:microsoft.com/office/officeart/2005/8/layout/vList6"/>
    <dgm:cxn modelId="{6EE8547E-0182-4521-8E35-FE75A4446B90}" srcId="{7AACF652-02C9-43DC-9067-904CCCC0C372}" destId="{40C2083A-AA75-41BF-8017-ECC127B21DE9}" srcOrd="1" destOrd="0" parTransId="{B6A15C4A-6309-4216-9EE5-083CEC6CA862}" sibTransId="{340335E2-13E3-4823-9D89-D7B5680B3A0D}"/>
    <dgm:cxn modelId="{C69DF32A-BF95-40D7-AED6-E4B412585E0D}" srcId="{7AACF652-02C9-43DC-9067-904CCCC0C372}" destId="{637DB5E4-1BEC-47B7-9044-E77C7AE3114C}" srcOrd="2" destOrd="0" parTransId="{22788829-8E3A-46AB-9A9F-757E495C84DF}" sibTransId="{4AE4D09B-4427-4332-9B9F-47EAD79E7D52}"/>
    <dgm:cxn modelId="{FBE4DC13-C250-45A0-A054-9D47DBDB77F5}" type="presOf" srcId="{637DB5E4-1BEC-47B7-9044-E77C7AE3114C}" destId="{8DCE4A9A-548E-4D4B-89AF-93ABA3FAD888}" srcOrd="0" destOrd="2" presId="urn:microsoft.com/office/officeart/2005/8/layout/vList6"/>
    <dgm:cxn modelId="{156EE45B-419F-4F9C-ABF3-8FBC90D2CABD}" type="presOf" srcId="{2713FB13-1FF8-4E47-899F-F29193B8A69A}" destId="{E5154DD4-987D-4AB6-8D0E-43D995DD114C}" srcOrd="0" destOrd="0" presId="urn:microsoft.com/office/officeart/2005/8/layout/vList6"/>
    <dgm:cxn modelId="{8952436E-10DE-4D19-91B6-E25AD93BB9E2}" srcId="{2713FB13-1FF8-4E47-899F-F29193B8A69A}" destId="{0ACE7AAF-737D-4210-AA17-30DE31285440}" srcOrd="0" destOrd="0" parTransId="{3688B2D7-237C-463C-8F17-6C47F7F5BF97}" sibTransId="{A80FD890-AC64-4EE8-BC92-323015EAFE54}"/>
    <dgm:cxn modelId="{A2A09B7E-2613-4C69-A2AD-E3DFF548E05F}" type="presOf" srcId="{7AACF652-02C9-43DC-9067-904CCCC0C372}" destId="{F0C40EAB-F2CC-4E7F-BF34-AD43E30938D6}" srcOrd="0" destOrd="0" presId="urn:microsoft.com/office/officeart/2005/8/layout/vList6"/>
    <dgm:cxn modelId="{A4DE15AA-E471-4B1C-B8A1-7DCD40DA6B3E}" srcId="{7AACF652-02C9-43DC-9067-904CCCC0C372}" destId="{6594C32A-0AFE-4E01-8A73-9A076A1137BE}" srcOrd="0" destOrd="0" parTransId="{AD108E3D-AA64-469F-A4B0-434A65CAD7BE}" sibTransId="{53B505C5-4FD5-41F3-9A6F-DCE128168691}"/>
    <dgm:cxn modelId="{C0C89E38-E7BE-44BD-B611-A2C1CE3695A4}" type="presOf" srcId="{247BDD39-8DBB-46B0-832A-1461BC9F1911}" destId="{3DB4C2E9-B0A2-447F-A495-162F828F8639}" srcOrd="0" destOrd="2" presId="urn:microsoft.com/office/officeart/2005/8/layout/vList6"/>
    <dgm:cxn modelId="{8042381F-8998-42BF-BA69-096BCCEF2BB3}" srcId="{0ACE7AAF-737D-4210-AA17-30DE31285440}" destId="{247BDD39-8DBB-46B0-832A-1461BC9F1911}" srcOrd="2" destOrd="0" parTransId="{2F59D327-50A6-421E-94FE-E2FF0EDDD8E5}" sibTransId="{13C56E97-D691-4763-8ADF-FADFC02EFE33}"/>
    <dgm:cxn modelId="{CEA0B864-2CFE-4E43-B52E-579120C97C65}" srcId="{0ACE7AAF-737D-4210-AA17-30DE31285440}" destId="{D386B53C-4B98-44CD-A2FA-D94367C143A7}" srcOrd="0" destOrd="0" parTransId="{63C0F976-0B1A-433F-82A6-FAED904B0269}" sibTransId="{A4515F3C-9620-46BD-90F4-CBEE435C73A6}"/>
    <dgm:cxn modelId="{538E6C85-4621-4A16-8D67-B76FFE6F0319}" srcId="{0ACE7AAF-737D-4210-AA17-30DE31285440}" destId="{19AA58E7-E411-4B0B-9287-E4F854E29CB7}" srcOrd="3" destOrd="0" parTransId="{0FD58DB3-F985-4D43-AEDB-BD2C45E64FCE}" sibTransId="{8B4E5E40-86C2-4E26-8B6A-FF844C155AE8}"/>
    <dgm:cxn modelId="{3896DE9F-E8D1-4FEE-8F78-2DB43C1AAA40}" type="presParOf" srcId="{E5154DD4-987D-4AB6-8D0E-43D995DD114C}" destId="{E339844F-E9F9-445A-8DCC-C6750E7FDC48}" srcOrd="0" destOrd="0" presId="urn:microsoft.com/office/officeart/2005/8/layout/vList6"/>
    <dgm:cxn modelId="{B1D30D2E-A875-411B-8D75-22EE09F261F2}" type="presParOf" srcId="{E339844F-E9F9-445A-8DCC-C6750E7FDC48}" destId="{D99C8BD5-DAB4-49BD-B706-7F2DA9E010EB}" srcOrd="0" destOrd="0" presId="urn:microsoft.com/office/officeart/2005/8/layout/vList6"/>
    <dgm:cxn modelId="{89CC313E-07C6-4D2D-A2B2-EC281D6B0550}" type="presParOf" srcId="{E339844F-E9F9-445A-8DCC-C6750E7FDC48}" destId="{3DB4C2E9-B0A2-447F-A495-162F828F8639}" srcOrd="1" destOrd="0" presId="urn:microsoft.com/office/officeart/2005/8/layout/vList6"/>
    <dgm:cxn modelId="{5C5CCBA3-F166-47FF-983C-92E1465C6589}" type="presParOf" srcId="{E5154DD4-987D-4AB6-8D0E-43D995DD114C}" destId="{E3607F34-5FFF-4F11-A7BB-E3C1DEA2A808}" srcOrd="1" destOrd="0" presId="urn:microsoft.com/office/officeart/2005/8/layout/vList6"/>
    <dgm:cxn modelId="{D9D83580-3449-40CB-87D8-0B01CC03D98D}" type="presParOf" srcId="{E5154DD4-987D-4AB6-8D0E-43D995DD114C}" destId="{5709C52E-E07D-4287-BE3B-FA04CAAE5E7F}" srcOrd="2" destOrd="0" presId="urn:microsoft.com/office/officeart/2005/8/layout/vList6"/>
    <dgm:cxn modelId="{3727FC09-7C0E-478F-94F5-257AA0D62755}" type="presParOf" srcId="{5709C52E-E07D-4287-BE3B-FA04CAAE5E7F}" destId="{F0C40EAB-F2CC-4E7F-BF34-AD43E30938D6}" srcOrd="0" destOrd="0" presId="urn:microsoft.com/office/officeart/2005/8/layout/vList6"/>
    <dgm:cxn modelId="{16B66EC9-201F-45D8-B7F0-1F42C32C37B2}" type="presParOf" srcId="{5709C52E-E07D-4287-BE3B-FA04CAAE5E7F}" destId="{8DCE4A9A-548E-4D4B-89AF-93ABA3FAD888}" srcOrd="1" destOrd="0" presId="urn:microsoft.com/office/officeart/2005/8/layout/vList6"/>
  </dgm:cxnLst>
  <dgm:bg/>
  <dgm:whole/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7797031-FF9D-44B4-9301-1F56F0F4A1C8}">
      <dsp:nvSpPr>
        <dsp:cNvPr id="0" name=""/>
        <dsp:cNvSpPr/>
      </dsp:nvSpPr>
      <dsp:spPr>
        <a:xfrm>
          <a:off x="1573" y="550"/>
          <a:ext cx="7340627" cy="65827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38100" rIns="57150" bIns="38100" numCol="1" spcCol="1270" anchor="ctr" anchorCtr="0">
          <a:noAutofit/>
        </a:bodyPr>
        <a:lstStyle/>
        <a:p>
          <a:pPr lvl="0" algn="ctr" defTabSz="1333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ru-RU" sz="3000" b="1" i="1" u="none" strike="noStrike" kern="1200" cap="none" spc="0" normalizeH="0" baseline="0" noProof="0" dirty="0" smtClean="0">
              <a:ln/>
              <a:effectLst/>
              <a:uLnTx/>
              <a:uFillTx/>
              <a:latin typeface="+mn-lt"/>
              <a:ea typeface="+mj-ea"/>
              <a:cs typeface="+mj-cs"/>
            </a:rPr>
            <a:t>Причины возникновения детских страхов</a:t>
          </a:r>
          <a:endParaRPr lang="ru-RU" sz="3000" b="0" i="0" kern="1200" baseline="0" dirty="0">
            <a:latin typeface="+mn-lt"/>
          </a:endParaRPr>
        </a:p>
      </dsp:txBody>
      <dsp:txXfrm>
        <a:off x="1573" y="550"/>
        <a:ext cx="7340627" cy="658276"/>
      </dsp:txXfrm>
    </dsp:sp>
    <dsp:sp modelId="{FC47DA6B-22E2-4E4B-96D0-8D3AB6AF42E3}">
      <dsp:nvSpPr>
        <dsp:cNvPr id="0" name=""/>
        <dsp:cNvSpPr/>
      </dsp:nvSpPr>
      <dsp:spPr>
        <a:xfrm>
          <a:off x="735636" y="658827"/>
          <a:ext cx="734062" cy="40119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01191"/>
              </a:lnTo>
              <a:lnTo>
                <a:pt x="734062" y="401191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278FF5-5EB6-4F14-98F5-88C703B60233}">
      <dsp:nvSpPr>
        <dsp:cNvPr id="0" name=""/>
        <dsp:cNvSpPr/>
      </dsp:nvSpPr>
      <dsp:spPr>
        <a:xfrm>
          <a:off x="1469699" y="730880"/>
          <a:ext cx="5872502" cy="65827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3815" tIns="29210" rIns="43815" bIns="29210" numCol="1" spcCol="1270" anchor="ctr" anchorCtr="0">
          <a:noAutofit/>
        </a:bodyPr>
        <a:lstStyle/>
        <a:p>
          <a:pPr lvl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0" i="0" kern="1200" baseline="0" dirty="0" smtClean="0">
              <a:latin typeface="+mn-lt"/>
            </a:rPr>
            <a:t>конкретный случай</a:t>
          </a:r>
          <a:endParaRPr lang="ru-RU" sz="2300" b="0" i="0" kern="1200" baseline="0" dirty="0">
            <a:latin typeface="+mn-lt"/>
          </a:endParaRPr>
        </a:p>
      </dsp:txBody>
      <dsp:txXfrm>
        <a:off x="1469699" y="730880"/>
        <a:ext cx="5872502" cy="658276"/>
      </dsp:txXfrm>
    </dsp:sp>
    <dsp:sp modelId="{80FFA41C-4E65-48C1-B8EF-1C7D5911E9DC}">
      <dsp:nvSpPr>
        <dsp:cNvPr id="0" name=""/>
        <dsp:cNvSpPr/>
      </dsp:nvSpPr>
      <dsp:spPr>
        <a:xfrm>
          <a:off x="735636" y="658827"/>
          <a:ext cx="734062" cy="113152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31520"/>
              </a:lnTo>
              <a:lnTo>
                <a:pt x="734062" y="1131520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3327956-4134-4890-9838-50FD9CE946E9}">
      <dsp:nvSpPr>
        <dsp:cNvPr id="0" name=""/>
        <dsp:cNvSpPr/>
      </dsp:nvSpPr>
      <dsp:spPr>
        <a:xfrm>
          <a:off x="1469699" y="1461209"/>
          <a:ext cx="5872502" cy="65827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-1986775"/>
              <a:satOff val="7962"/>
              <a:lumOff val="1726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3815" tIns="29210" rIns="43815" bIns="29210" numCol="1" spcCol="1270" anchor="ctr" anchorCtr="0">
          <a:noAutofit/>
        </a:bodyPr>
        <a:lstStyle/>
        <a:p>
          <a:pPr lvl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0" i="0" kern="1200" baseline="0" dirty="0" smtClean="0">
              <a:latin typeface="+mn-lt"/>
            </a:rPr>
            <a:t>внушенные страхи </a:t>
          </a:r>
          <a:endParaRPr lang="ru-RU" sz="2300" b="0" i="0" kern="1200" baseline="0" dirty="0">
            <a:latin typeface="+mn-lt"/>
          </a:endParaRPr>
        </a:p>
      </dsp:txBody>
      <dsp:txXfrm>
        <a:off x="1469699" y="1461209"/>
        <a:ext cx="5872502" cy="658276"/>
      </dsp:txXfrm>
    </dsp:sp>
    <dsp:sp modelId="{841C74E7-3759-403E-82E9-5880A4ACEEF6}">
      <dsp:nvSpPr>
        <dsp:cNvPr id="0" name=""/>
        <dsp:cNvSpPr/>
      </dsp:nvSpPr>
      <dsp:spPr>
        <a:xfrm>
          <a:off x="735636" y="658827"/>
          <a:ext cx="734062" cy="186184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61849"/>
              </a:lnTo>
              <a:lnTo>
                <a:pt x="734062" y="1861849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61E850D-63F2-496B-9956-47FD7602FCAD}">
      <dsp:nvSpPr>
        <dsp:cNvPr id="0" name=""/>
        <dsp:cNvSpPr/>
      </dsp:nvSpPr>
      <dsp:spPr>
        <a:xfrm>
          <a:off x="1469699" y="2191538"/>
          <a:ext cx="5872502" cy="65827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-3973551"/>
              <a:satOff val="15924"/>
              <a:lumOff val="3451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3815" tIns="29210" rIns="43815" bIns="29210" numCol="1" spcCol="1270" anchor="ctr" anchorCtr="0">
          <a:noAutofit/>
        </a:bodyPr>
        <a:lstStyle/>
        <a:p>
          <a:pPr lvl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0" i="0" kern="1200" baseline="0" dirty="0" smtClean="0">
              <a:latin typeface="+mn-lt"/>
            </a:rPr>
            <a:t>детская фантазия </a:t>
          </a:r>
          <a:endParaRPr lang="ru-RU" sz="2300" b="0" i="0" kern="1200" baseline="0" dirty="0">
            <a:latin typeface="+mn-lt"/>
          </a:endParaRPr>
        </a:p>
      </dsp:txBody>
      <dsp:txXfrm>
        <a:off x="1469699" y="2191538"/>
        <a:ext cx="5872502" cy="658276"/>
      </dsp:txXfrm>
    </dsp:sp>
    <dsp:sp modelId="{41CE1A3F-72C8-4EB8-917F-9839BAE911F8}">
      <dsp:nvSpPr>
        <dsp:cNvPr id="0" name=""/>
        <dsp:cNvSpPr/>
      </dsp:nvSpPr>
      <dsp:spPr>
        <a:xfrm>
          <a:off x="735636" y="658827"/>
          <a:ext cx="734062" cy="259217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92178"/>
              </a:lnTo>
              <a:lnTo>
                <a:pt x="734062" y="2592178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924B58C-0D55-4AA8-866B-85CEE5FC2734}">
      <dsp:nvSpPr>
        <dsp:cNvPr id="0" name=""/>
        <dsp:cNvSpPr/>
      </dsp:nvSpPr>
      <dsp:spPr>
        <a:xfrm>
          <a:off x="1469699" y="2921868"/>
          <a:ext cx="5872502" cy="65827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-5960326"/>
              <a:satOff val="23887"/>
              <a:lumOff val="5177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3815" tIns="29210" rIns="43815" bIns="29210" numCol="1" spcCol="1270" anchor="ctr" anchorCtr="0">
          <a:noAutofit/>
        </a:bodyPr>
        <a:lstStyle/>
        <a:p>
          <a:pPr lvl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0" i="0" kern="1200" baseline="0" dirty="0" smtClean="0">
              <a:latin typeface="+mn-lt"/>
            </a:rPr>
            <a:t>внутрисемейные конфликты </a:t>
          </a:r>
          <a:endParaRPr lang="ru-RU" sz="2300" b="0" i="0" kern="1200" baseline="0" dirty="0">
            <a:latin typeface="+mn-lt"/>
          </a:endParaRPr>
        </a:p>
      </dsp:txBody>
      <dsp:txXfrm>
        <a:off x="1469699" y="2921868"/>
        <a:ext cx="5872502" cy="658276"/>
      </dsp:txXfrm>
    </dsp:sp>
    <dsp:sp modelId="{AB5920FF-FF12-4E48-A24D-AC52F1676F6B}">
      <dsp:nvSpPr>
        <dsp:cNvPr id="0" name=""/>
        <dsp:cNvSpPr/>
      </dsp:nvSpPr>
      <dsp:spPr>
        <a:xfrm>
          <a:off x="735636" y="658827"/>
          <a:ext cx="734062" cy="332250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322508"/>
              </a:lnTo>
              <a:lnTo>
                <a:pt x="734062" y="3322508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F592C11-890A-4675-8F4E-0D8B7CF91A91}">
      <dsp:nvSpPr>
        <dsp:cNvPr id="0" name=""/>
        <dsp:cNvSpPr/>
      </dsp:nvSpPr>
      <dsp:spPr>
        <a:xfrm>
          <a:off x="1469699" y="3652197"/>
          <a:ext cx="5872502" cy="65827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-7947101"/>
              <a:satOff val="31849"/>
              <a:lumOff val="6902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3815" tIns="29210" rIns="43815" bIns="29210" numCol="1" spcCol="1270" anchor="ctr" anchorCtr="0">
          <a:noAutofit/>
        </a:bodyPr>
        <a:lstStyle/>
        <a:p>
          <a:pPr lvl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0" i="0" kern="1200" baseline="0" dirty="0" smtClean="0">
              <a:latin typeface="+mn-lt"/>
            </a:rPr>
            <a:t>взаимоотношения со сверстниками </a:t>
          </a:r>
          <a:endParaRPr lang="ru-RU" sz="2300" kern="1200" dirty="0">
            <a:latin typeface="+mn-lt"/>
          </a:endParaRPr>
        </a:p>
      </dsp:txBody>
      <dsp:txXfrm>
        <a:off x="1469699" y="3652197"/>
        <a:ext cx="5872502" cy="658276"/>
      </dsp:txXfrm>
    </dsp:sp>
    <dsp:sp modelId="{24726C42-17A8-4EA7-A032-5D554A93C504}">
      <dsp:nvSpPr>
        <dsp:cNvPr id="0" name=""/>
        <dsp:cNvSpPr/>
      </dsp:nvSpPr>
      <dsp:spPr>
        <a:xfrm>
          <a:off x="735636" y="658827"/>
          <a:ext cx="734062" cy="405283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052837"/>
              </a:lnTo>
              <a:lnTo>
                <a:pt x="734062" y="4052837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685FFB-92D9-41D8-9E32-0A70A3F95562}">
      <dsp:nvSpPr>
        <dsp:cNvPr id="0" name=""/>
        <dsp:cNvSpPr/>
      </dsp:nvSpPr>
      <dsp:spPr>
        <a:xfrm>
          <a:off x="1469699" y="4382526"/>
          <a:ext cx="5872502" cy="65827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-9933876"/>
              <a:satOff val="39811"/>
              <a:lumOff val="8628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3815" tIns="29210" rIns="43815" bIns="29210" numCol="1" spcCol="1270" anchor="ctr" anchorCtr="0">
          <a:noAutofit/>
        </a:bodyPr>
        <a:lstStyle/>
        <a:p>
          <a:pPr lvl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0" i="0" kern="1200" baseline="0" dirty="0" smtClean="0">
              <a:latin typeface="+mn-lt"/>
            </a:rPr>
            <a:t>невроз (проблема в работе нервной системы)</a:t>
          </a:r>
          <a:endParaRPr lang="ru-RU" sz="2300" kern="1200" dirty="0">
            <a:latin typeface="+mn-lt"/>
          </a:endParaRPr>
        </a:p>
      </dsp:txBody>
      <dsp:txXfrm>
        <a:off x="1469699" y="4382526"/>
        <a:ext cx="5872502" cy="658276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7852FD7-07AB-4BD0-9269-66B324234ECB}">
      <dsp:nvSpPr>
        <dsp:cNvPr id="0" name=""/>
        <dsp:cNvSpPr/>
      </dsp:nvSpPr>
      <dsp:spPr>
        <a:xfrm rot="5400000">
          <a:off x="-227754" y="228995"/>
          <a:ext cx="1518360" cy="1062852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i="0" kern="1200" baseline="0" dirty="0" smtClean="0"/>
            <a:t>Младший дошкольный возраст</a:t>
          </a:r>
          <a:r>
            <a:rPr lang="ru-RU" sz="1000" b="0" i="0" kern="1200" baseline="0" dirty="0" smtClean="0"/>
            <a:t>:</a:t>
          </a:r>
          <a:endParaRPr lang="ru-RU" sz="1000" b="1" i="0" kern="1200" baseline="0" dirty="0"/>
        </a:p>
      </dsp:txBody>
      <dsp:txXfrm rot="5400000">
        <a:off x="-227754" y="228995"/>
        <a:ext cx="1518360" cy="1062852"/>
      </dsp:txXfrm>
    </dsp:sp>
    <dsp:sp modelId="{058F61D8-A56D-4492-9A17-301BCA203162}">
      <dsp:nvSpPr>
        <dsp:cNvPr id="0" name=""/>
        <dsp:cNvSpPr/>
      </dsp:nvSpPr>
      <dsp:spPr>
        <a:xfrm rot="5400000">
          <a:off x="4152759" y="-3088665"/>
          <a:ext cx="986934" cy="716674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0" i="0" kern="1200" baseline="0" dirty="0" smtClean="0"/>
            <a:t>Боязнь сказочных персонажей, уколов, боли, крови, высоты, неожиданных звуков, одиночества, темноты, замкнутого пространства. </a:t>
          </a:r>
          <a:endParaRPr lang="ru-RU" sz="1400" b="1" i="0" kern="1200" baseline="0" dirty="0"/>
        </a:p>
      </dsp:txBody>
      <dsp:txXfrm rot="5400000">
        <a:off x="4152759" y="-3088665"/>
        <a:ext cx="986934" cy="7166747"/>
      </dsp:txXfrm>
    </dsp:sp>
    <dsp:sp modelId="{A59F319F-F0D0-4A10-AC3E-FBF2135CE24F}">
      <dsp:nvSpPr>
        <dsp:cNvPr id="0" name=""/>
        <dsp:cNvSpPr/>
      </dsp:nvSpPr>
      <dsp:spPr>
        <a:xfrm rot="5400000">
          <a:off x="-227754" y="1603235"/>
          <a:ext cx="1518360" cy="1062852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i="0" kern="1200" baseline="0" dirty="0" smtClean="0"/>
            <a:t>Старший дошкольный возраст</a:t>
          </a:r>
          <a:r>
            <a:rPr lang="ru-RU" sz="1000" b="0" i="0" kern="1200" baseline="0" dirty="0" smtClean="0"/>
            <a:t>:</a:t>
          </a:r>
          <a:endParaRPr lang="ru-RU" sz="1000" kern="1200" dirty="0"/>
        </a:p>
      </dsp:txBody>
      <dsp:txXfrm rot="5400000">
        <a:off x="-227754" y="1603235"/>
        <a:ext cx="1518360" cy="1062852"/>
      </dsp:txXfrm>
    </dsp:sp>
    <dsp:sp modelId="{71C0AC0D-F77A-4BC8-B031-9342DB92FAAE}">
      <dsp:nvSpPr>
        <dsp:cNvPr id="0" name=""/>
        <dsp:cNvSpPr/>
      </dsp:nvSpPr>
      <dsp:spPr>
        <a:xfrm rot="5400000">
          <a:off x="4152759" y="-1714425"/>
          <a:ext cx="986934" cy="716674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0" i="0" kern="1200" baseline="0" dirty="0" smtClean="0"/>
            <a:t>Страх смерти, смерти родителей, страх животных, сказочных персонажей, глубины, страшных снов, огня, пожара, нападения, страх войны.</a:t>
          </a:r>
          <a:endParaRPr lang="ru-RU" sz="1400" kern="1200" dirty="0"/>
        </a:p>
      </dsp:txBody>
      <dsp:txXfrm rot="5400000">
        <a:off x="4152759" y="-1714425"/>
        <a:ext cx="986934" cy="7166747"/>
      </dsp:txXfrm>
    </dsp:sp>
    <dsp:sp modelId="{C86FD0FB-6BF7-4378-952C-D2E7DC22F502}">
      <dsp:nvSpPr>
        <dsp:cNvPr id="0" name=""/>
        <dsp:cNvSpPr/>
      </dsp:nvSpPr>
      <dsp:spPr>
        <a:xfrm rot="5400000">
          <a:off x="-227754" y="2977475"/>
          <a:ext cx="1518360" cy="1062852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i="0" kern="1200" baseline="0" dirty="0" smtClean="0"/>
            <a:t>Младший школьный возраст</a:t>
          </a:r>
          <a:r>
            <a:rPr lang="ru-RU" sz="1000" b="0" i="0" kern="1200" baseline="0" dirty="0" smtClean="0"/>
            <a:t>:</a:t>
          </a:r>
          <a:endParaRPr lang="ru-RU" sz="1000" kern="1200" dirty="0"/>
        </a:p>
      </dsp:txBody>
      <dsp:txXfrm rot="5400000">
        <a:off x="-227754" y="2977475"/>
        <a:ext cx="1518360" cy="1062852"/>
      </dsp:txXfrm>
    </dsp:sp>
    <dsp:sp modelId="{C915CFE1-67C7-44BC-A5BE-A26C56AD7156}">
      <dsp:nvSpPr>
        <dsp:cNvPr id="0" name=""/>
        <dsp:cNvSpPr/>
      </dsp:nvSpPr>
      <dsp:spPr>
        <a:xfrm rot="5400000">
          <a:off x="4152759" y="-340185"/>
          <a:ext cx="986934" cy="716674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0" i="0" kern="1200" baseline="0" dirty="0" smtClean="0"/>
            <a:t>Страх опоздания в школу, порицания, сделать что-нибудь не так, страх несчастья (магические представления).</a:t>
          </a:r>
          <a:endParaRPr lang="ru-RU" sz="1400" kern="1200" dirty="0"/>
        </a:p>
      </dsp:txBody>
      <dsp:txXfrm rot="5400000">
        <a:off x="4152759" y="-340185"/>
        <a:ext cx="986934" cy="7166747"/>
      </dsp:txXfrm>
    </dsp:sp>
    <dsp:sp modelId="{F8F225DD-829B-4EEB-910A-A2C1C4816B52}">
      <dsp:nvSpPr>
        <dsp:cNvPr id="0" name=""/>
        <dsp:cNvSpPr/>
      </dsp:nvSpPr>
      <dsp:spPr>
        <a:xfrm rot="5400000">
          <a:off x="-227754" y="4351715"/>
          <a:ext cx="1518360" cy="1062852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i="0" kern="1200" baseline="0" dirty="0" smtClean="0"/>
            <a:t>Подростковый возраст</a:t>
          </a:r>
          <a:r>
            <a:rPr lang="ru-RU" sz="1000" b="0" i="0" kern="1200" baseline="0" dirty="0" smtClean="0"/>
            <a:t>:</a:t>
          </a:r>
          <a:endParaRPr lang="ru-RU" sz="1000" kern="1200" dirty="0"/>
        </a:p>
      </dsp:txBody>
      <dsp:txXfrm rot="5400000">
        <a:off x="-227754" y="4351715"/>
        <a:ext cx="1518360" cy="1062852"/>
      </dsp:txXfrm>
    </dsp:sp>
    <dsp:sp modelId="{4EFF9790-8F06-4965-972F-7E11B871FCA0}">
      <dsp:nvSpPr>
        <dsp:cNvPr id="0" name=""/>
        <dsp:cNvSpPr/>
      </dsp:nvSpPr>
      <dsp:spPr>
        <a:xfrm rot="5400000">
          <a:off x="4152759" y="1034054"/>
          <a:ext cx="986934" cy="716674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0" i="0" kern="1200" baseline="0" dirty="0" smtClean="0"/>
            <a:t>Страх быть не собой, страх изменения (появление менструаций у девочек или поллюций у мальчиков, увеличение или уменьшение массы тела, чрезмерно быстрый рост и болезненные преходящие ощущения в различных частях тела и т. д.), страхи нападения, пожара, стихии, страхи заболеть и замкнутого пространства – в основе – страх смерти.</a:t>
          </a:r>
          <a:endParaRPr lang="ru-RU" sz="1400" kern="1200" dirty="0"/>
        </a:p>
      </dsp:txBody>
      <dsp:txXfrm rot="5400000">
        <a:off x="4152759" y="1034054"/>
        <a:ext cx="986934" cy="7166747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5B1F2AB-C005-4B61-81A9-172131F45D93}">
      <dsp:nvSpPr>
        <dsp:cNvPr id="0" name=""/>
        <dsp:cNvSpPr/>
      </dsp:nvSpPr>
      <dsp:spPr>
        <a:xfrm rot="5400000">
          <a:off x="-245395" y="248052"/>
          <a:ext cx="1635968" cy="1145177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b="1" kern="1200" dirty="0" smtClean="0">
              <a:latin typeface="Calibri" panose="020F0502020204030204" pitchFamily="34" charset="0"/>
              <a:cs typeface="Calibri" panose="020F0502020204030204" pitchFamily="34" charset="0"/>
            </a:rPr>
            <a:t>1</a:t>
          </a:r>
          <a:endParaRPr lang="ru-RU" sz="4000" b="1" kern="1200" dirty="0">
            <a:latin typeface="Calibri" panose="020F0502020204030204" pitchFamily="34" charset="0"/>
            <a:cs typeface="Calibri" panose="020F0502020204030204" pitchFamily="34" charset="0"/>
          </a:endParaRPr>
        </a:p>
      </dsp:txBody>
      <dsp:txXfrm rot="5400000">
        <a:off x="-245395" y="248052"/>
        <a:ext cx="1635968" cy="1145177"/>
      </dsp:txXfrm>
    </dsp:sp>
    <dsp:sp modelId="{2C8AD43A-E86E-4B15-81E2-63A7FB3034DF}">
      <dsp:nvSpPr>
        <dsp:cNvPr id="0" name=""/>
        <dsp:cNvSpPr/>
      </dsp:nvSpPr>
      <dsp:spPr>
        <a:xfrm rot="5400000">
          <a:off x="4155419" y="-3007584"/>
          <a:ext cx="1063938" cy="708442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>
              <a:latin typeface="Calibri" panose="020F0502020204030204" pitchFamily="34" charset="0"/>
              <a:cs typeface="Calibri" panose="020F0502020204030204" pitchFamily="34" charset="0"/>
            </a:rPr>
            <a:t>Повышение самооценки</a:t>
          </a:r>
          <a:endParaRPr lang="ru-RU" sz="2400" kern="1200" dirty="0">
            <a:latin typeface="Calibri" panose="020F0502020204030204" pitchFamily="34" charset="0"/>
            <a:cs typeface="Calibri" panose="020F0502020204030204" pitchFamily="34" charset="0"/>
          </a:endParaRPr>
        </a:p>
      </dsp:txBody>
      <dsp:txXfrm rot="5400000">
        <a:off x="4155419" y="-3007584"/>
        <a:ext cx="1063938" cy="7084422"/>
      </dsp:txXfrm>
    </dsp:sp>
    <dsp:sp modelId="{BF41A998-D549-42BA-9516-7DB7EFFC0DA1}">
      <dsp:nvSpPr>
        <dsp:cNvPr id="0" name=""/>
        <dsp:cNvSpPr/>
      </dsp:nvSpPr>
      <dsp:spPr>
        <a:xfrm rot="5400000">
          <a:off x="-245395" y="1690392"/>
          <a:ext cx="1635968" cy="1145177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b="1" kern="1200" dirty="0" smtClean="0">
              <a:latin typeface="Calibri" panose="020F0502020204030204" pitchFamily="34" charset="0"/>
              <a:cs typeface="Calibri" panose="020F0502020204030204" pitchFamily="34" charset="0"/>
            </a:rPr>
            <a:t>2</a:t>
          </a:r>
          <a:endParaRPr lang="ru-RU" sz="4000" b="1" kern="1200" dirty="0">
            <a:latin typeface="Calibri" panose="020F0502020204030204" pitchFamily="34" charset="0"/>
            <a:cs typeface="Calibri" panose="020F0502020204030204" pitchFamily="34" charset="0"/>
          </a:endParaRPr>
        </a:p>
      </dsp:txBody>
      <dsp:txXfrm rot="5400000">
        <a:off x="-245395" y="1690392"/>
        <a:ext cx="1635968" cy="1145177"/>
      </dsp:txXfrm>
    </dsp:sp>
    <dsp:sp modelId="{02BEC52E-B813-4DA5-A541-2FB2D1358113}">
      <dsp:nvSpPr>
        <dsp:cNvPr id="0" name=""/>
        <dsp:cNvSpPr/>
      </dsp:nvSpPr>
      <dsp:spPr>
        <a:xfrm rot="5400000">
          <a:off x="4155699" y="-1565524"/>
          <a:ext cx="1063379" cy="708442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>
              <a:latin typeface="Calibri" panose="020F0502020204030204" pitchFamily="34" charset="0"/>
              <a:cs typeface="Calibri" panose="020F0502020204030204" pitchFamily="34" charset="0"/>
            </a:rPr>
            <a:t>Обучение ребенка умению управлять собой в конкретных наиболее волнующих его ситуациях</a:t>
          </a:r>
          <a:endParaRPr lang="ru-RU" sz="2400" kern="1200" dirty="0">
            <a:latin typeface="Calibri" panose="020F0502020204030204" pitchFamily="34" charset="0"/>
            <a:cs typeface="Calibri" panose="020F0502020204030204" pitchFamily="34" charset="0"/>
          </a:endParaRPr>
        </a:p>
      </dsp:txBody>
      <dsp:txXfrm rot="5400000">
        <a:off x="4155699" y="-1565524"/>
        <a:ext cx="1063379" cy="7084422"/>
      </dsp:txXfrm>
    </dsp:sp>
    <dsp:sp modelId="{F2CB4624-BF50-43A5-B679-1E2F5C774080}">
      <dsp:nvSpPr>
        <dsp:cNvPr id="0" name=""/>
        <dsp:cNvSpPr/>
      </dsp:nvSpPr>
      <dsp:spPr>
        <a:xfrm rot="5400000">
          <a:off x="-245395" y="3132731"/>
          <a:ext cx="1635968" cy="1145177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b="1" kern="1200" dirty="0" smtClean="0">
              <a:latin typeface="Calibri" panose="020F0502020204030204" pitchFamily="34" charset="0"/>
              <a:cs typeface="Calibri" panose="020F0502020204030204" pitchFamily="34" charset="0"/>
            </a:rPr>
            <a:t>3</a:t>
          </a:r>
          <a:endParaRPr lang="ru-RU" sz="4000" b="1" kern="1200" dirty="0">
            <a:latin typeface="Calibri" panose="020F0502020204030204" pitchFamily="34" charset="0"/>
            <a:cs typeface="Calibri" panose="020F0502020204030204" pitchFamily="34" charset="0"/>
          </a:endParaRPr>
        </a:p>
      </dsp:txBody>
      <dsp:txXfrm rot="5400000">
        <a:off x="-245395" y="3132731"/>
        <a:ext cx="1635968" cy="1145177"/>
      </dsp:txXfrm>
    </dsp:sp>
    <dsp:sp modelId="{1A5276A3-4A42-4D31-94A5-EE6091A0066A}">
      <dsp:nvSpPr>
        <dsp:cNvPr id="0" name=""/>
        <dsp:cNvSpPr/>
      </dsp:nvSpPr>
      <dsp:spPr>
        <a:xfrm rot="5400000">
          <a:off x="4155699" y="-123184"/>
          <a:ext cx="1063379" cy="708442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>
              <a:latin typeface="Calibri" panose="020F0502020204030204" pitchFamily="34" charset="0"/>
              <a:cs typeface="Calibri" panose="020F0502020204030204" pitchFamily="34" charset="0"/>
            </a:rPr>
            <a:t>Снятие мышечного напряжения</a:t>
          </a:r>
          <a:endParaRPr lang="ru-RU" sz="2400" kern="1200" dirty="0">
            <a:latin typeface="Calibri" panose="020F0502020204030204" pitchFamily="34" charset="0"/>
            <a:cs typeface="Calibri" panose="020F0502020204030204" pitchFamily="34" charset="0"/>
          </a:endParaRPr>
        </a:p>
      </dsp:txBody>
      <dsp:txXfrm rot="5400000">
        <a:off x="4155699" y="-123184"/>
        <a:ext cx="1063379" cy="7084422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C40BC67-4360-4DC9-BBBB-C49A0EA050AA}">
      <dsp:nvSpPr>
        <dsp:cNvPr id="0" name=""/>
        <dsp:cNvSpPr/>
      </dsp:nvSpPr>
      <dsp:spPr>
        <a:xfrm>
          <a:off x="3502669" y="1834"/>
          <a:ext cx="2138660" cy="106933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latin typeface="Calibri" panose="020F0502020204030204" pitchFamily="34" charset="0"/>
              <a:cs typeface="Calibri" panose="020F0502020204030204" pitchFamily="34" charset="0"/>
            </a:rPr>
            <a:t>Психолог</a:t>
          </a:r>
          <a:endParaRPr lang="ru-RU" sz="1200" b="1" kern="1200" dirty="0"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3502669" y="1834"/>
        <a:ext cx="2138660" cy="1069330"/>
      </dsp:txXfrm>
    </dsp:sp>
    <dsp:sp modelId="{78FFFC3F-36EB-40BA-A721-7F5769960806}">
      <dsp:nvSpPr>
        <dsp:cNvPr id="0" name=""/>
        <dsp:cNvSpPr/>
      </dsp:nvSpPr>
      <dsp:spPr>
        <a:xfrm rot="2700000">
          <a:off x="5041869" y="1377261"/>
          <a:ext cx="1116051" cy="374265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0" b="1" kern="1200">
            <a:latin typeface="Calibri" panose="020F0502020204030204" pitchFamily="34" charset="0"/>
            <a:cs typeface="Calibri" panose="020F0502020204030204" pitchFamily="34" charset="0"/>
          </a:endParaRPr>
        </a:p>
      </dsp:txBody>
      <dsp:txXfrm rot="2700000">
        <a:off x="5041869" y="1377261"/>
        <a:ext cx="1116051" cy="374265"/>
      </dsp:txXfrm>
    </dsp:sp>
    <dsp:sp modelId="{2C00FA93-BECE-415F-BE0C-34380DA3E3F5}">
      <dsp:nvSpPr>
        <dsp:cNvPr id="0" name=""/>
        <dsp:cNvSpPr/>
      </dsp:nvSpPr>
      <dsp:spPr>
        <a:xfrm>
          <a:off x="5558459" y="2057623"/>
          <a:ext cx="2138660" cy="106933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latin typeface="Calibri" panose="020F0502020204030204" pitchFamily="34" charset="0"/>
              <a:cs typeface="Calibri" panose="020F0502020204030204" pitchFamily="34" charset="0"/>
            </a:rPr>
            <a:t>Классный руководитель и педагоги</a:t>
          </a:r>
          <a:endParaRPr lang="ru-RU" sz="1200" b="1" kern="1200" dirty="0"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5558459" y="2057623"/>
        <a:ext cx="2138660" cy="1069330"/>
      </dsp:txXfrm>
    </dsp:sp>
    <dsp:sp modelId="{A6F7F3B8-FE05-4981-9041-9C4BB1F7E8DF}">
      <dsp:nvSpPr>
        <dsp:cNvPr id="0" name=""/>
        <dsp:cNvSpPr/>
      </dsp:nvSpPr>
      <dsp:spPr>
        <a:xfrm rot="8100000">
          <a:off x="5041869" y="3433050"/>
          <a:ext cx="1116051" cy="374265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0" b="1" kern="1200">
            <a:latin typeface="Calibri" panose="020F0502020204030204" pitchFamily="34" charset="0"/>
            <a:cs typeface="Calibri" panose="020F0502020204030204" pitchFamily="34" charset="0"/>
          </a:endParaRPr>
        </a:p>
      </dsp:txBody>
      <dsp:txXfrm rot="8100000">
        <a:off x="5041869" y="3433050"/>
        <a:ext cx="1116051" cy="374265"/>
      </dsp:txXfrm>
    </dsp:sp>
    <dsp:sp modelId="{FA8EFDE4-D0FD-4F1A-93B1-998468E9BFD3}">
      <dsp:nvSpPr>
        <dsp:cNvPr id="0" name=""/>
        <dsp:cNvSpPr/>
      </dsp:nvSpPr>
      <dsp:spPr>
        <a:xfrm>
          <a:off x="3502669" y="4113413"/>
          <a:ext cx="2138660" cy="106933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latin typeface="Calibri" panose="020F0502020204030204" pitchFamily="34" charset="0"/>
              <a:cs typeface="Calibri" panose="020F0502020204030204" pitchFamily="34" charset="0"/>
            </a:rPr>
            <a:t>Медицинский работник</a:t>
          </a:r>
          <a:endParaRPr lang="ru-RU" sz="1200" b="1" kern="1200" dirty="0"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3502669" y="4113413"/>
        <a:ext cx="2138660" cy="1069330"/>
      </dsp:txXfrm>
    </dsp:sp>
    <dsp:sp modelId="{3399644C-AE8A-40B6-9EB0-465ED5509B3A}">
      <dsp:nvSpPr>
        <dsp:cNvPr id="0" name=""/>
        <dsp:cNvSpPr/>
      </dsp:nvSpPr>
      <dsp:spPr>
        <a:xfrm rot="13500000">
          <a:off x="2986079" y="3433050"/>
          <a:ext cx="1116051" cy="374265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0" b="1" kern="1200">
            <a:latin typeface="Calibri" panose="020F0502020204030204" pitchFamily="34" charset="0"/>
            <a:cs typeface="Calibri" panose="020F0502020204030204" pitchFamily="34" charset="0"/>
          </a:endParaRPr>
        </a:p>
      </dsp:txBody>
      <dsp:txXfrm rot="13500000">
        <a:off x="2986079" y="3433050"/>
        <a:ext cx="1116051" cy="374265"/>
      </dsp:txXfrm>
    </dsp:sp>
    <dsp:sp modelId="{D6A3DDCD-608F-468C-B866-509597EEF3D4}">
      <dsp:nvSpPr>
        <dsp:cNvPr id="0" name=""/>
        <dsp:cNvSpPr/>
      </dsp:nvSpPr>
      <dsp:spPr>
        <a:xfrm>
          <a:off x="1446880" y="2057623"/>
          <a:ext cx="2138660" cy="106933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smtClean="0">
              <a:latin typeface="Calibri" panose="020F0502020204030204" pitchFamily="34" charset="0"/>
              <a:cs typeface="Calibri" panose="020F0502020204030204" pitchFamily="34" charset="0"/>
            </a:rPr>
            <a:t>Родители</a:t>
          </a:r>
          <a:endParaRPr lang="ru-RU" sz="1200" b="1" kern="1200" dirty="0"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1446880" y="2057623"/>
        <a:ext cx="2138660" cy="1069330"/>
      </dsp:txXfrm>
    </dsp:sp>
    <dsp:sp modelId="{0A185616-B182-43F5-8DB8-4B3CC07CDB1F}">
      <dsp:nvSpPr>
        <dsp:cNvPr id="0" name=""/>
        <dsp:cNvSpPr/>
      </dsp:nvSpPr>
      <dsp:spPr>
        <a:xfrm rot="18900000">
          <a:off x="2986079" y="1377261"/>
          <a:ext cx="1116051" cy="374265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/>
        </a:p>
      </dsp:txBody>
      <dsp:txXfrm rot="18900000">
        <a:off x="2986079" y="1377261"/>
        <a:ext cx="1116051" cy="37426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cycle7">
  <dgm:title val=""/>
  <dgm:desc val=""/>
  <dgm:catLst>
    <dgm:cat type="cycle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</dgm:alg>
      </dgm:if>
      <dgm:else name="Name3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onstrLst>
      <dgm:constr type="diam" refType="w"/>
      <dgm:constr type="w" for="ch" ptType="node" refType="w"/>
      <dgm:constr type="primFontSz" for="ch" ptType="node" op="equ" val="65"/>
      <dgm:constr type="w" for="ch" forName="sibTrans" refType="w" refFor="ch" refPtType="node" op="equ" fact="0.35"/>
      <dgm:constr type="connDist" for="ch" forName="sibTrans" op="equ"/>
      <dgm:constr type="primFontSz" for="des" forName="connectorText" op="equ" val="55"/>
      <dgm:constr type="primFontSz" for="des" forName="connectorText" refType="primFontSz" refFor="ch" refPtType="node" op="lte" fact="0.8"/>
      <dgm:constr type="sibSp" refType="w" refFor="ch" refPtType="node" op="equ" fact="0.65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4">
        <dgm:if name="Name5" axis="par ch" ptType="doc node" func="cnt" op="gt" val="1">
          <dgm:forEach name="sibTransForEach" axis="followSib" ptType="sibTrans" hideLastTrans="0" cnt="1">
            <dgm:layoutNode name="sibTrans">
              <dgm:choose name="Name6">
                <dgm:if name="Name7" axis="par ch" ptType="doc node" func="posEven" op="equ" val="1">
                  <dgm:alg type="conn">
                    <dgm:param type="begPts" val="radial"/>
                    <dgm:param type="endPts" val="radial"/>
                    <dgm:param type="begSty" val="arr"/>
                    <dgm:param type="endSty" val="arr"/>
                  </dgm:alg>
                </dgm:if>
                <dgm:else name="Name8">
                  <dgm:alg type="conn">
                    <dgm:param type="begPts" val="auto"/>
                    <dgm:param type="endPts" val="auto"/>
                    <dgm:param type="begSty" val="arr"/>
                    <dgm:param type="endSty" val="arr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5"/>
                <dgm:constr type="connDist"/>
                <dgm:constr type="begPad" refType="connDist" fact="0.1"/>
                <dgm:constr type="endPad" refType="connDist" fact="0.1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9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041400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accent3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BF46A-258F-4812-BF58-A64887069F1C}" type="datetimeFigureOut">
              <a:rPr lang="ru-RU" smtClean="0"/>
              <a:pPr/>
              <a:t>03.06.2022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7F7D4-FCF3-40D7-8332-92AC9CC0233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4670562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1575" y="1825625"/>
            <a:ext cx="7343775" cy="43513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BF46A-258F-4812-BF58-A64887069F1C}" type="datetimeFigureOut">
              <a:rPr lang="ru-RU" smtClean="0"/>
              <a:pPr/>
              <a:t>03.06.2022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7F7D4-FCF3-40D7-8332-92AC9CC0233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2188521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1575" y="365125"/>
            <a:ext cx="52578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BF46A-258F-4812-BF58-A64887069F1C}" type="datetimeFigureOut">
              <a:rPr lang="ru-RU" smtClean="0"/>
              <a:pPr/>
              <a:t>03.06.2022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7F7D4-FCF3-40D7-8332-92AC9CC0233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8883014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71575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 descr="An empty placeholder to add an image. Click on the placeholder and select the image that you wish to add"/>
          <p:cNvSpPr>
            <a:spLocks noGrp="1"/>
          </p:cNvSpPr>
          <p:nvPr>
            <p:ph type="pic" idx="1"/>
          </p:nvPr>
        </p:nvSpPr>
        <p:spPr>
          <a:xfrm>
            <a:off x="4259178" y="987426"/>
            <a:ext cx="4258818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1575" y="2101850"/>
            <a:ext cx="2949178" cy="3759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BF46A-258F-4812-BF58-A64887069F1C}" type="datetimeFigureOut">
              <a:rPr lang="ru-RU" smtClean="0"/>
              <a:pPr/>
              <a:t>03.06.2022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7F7D4-FCF3-40D7-8332-92AC9CC0233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1388885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BF46A-258F-4812-BF58-A64887069F1C}" type="datetimeFigureOut">
              <a:rPr lang="ru-RU" smtClean="0"/>
              <a:pPr/>
              <a:t>03.06.2022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7F7D4-FCF3-40D7-8332-92AC9CC0233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9879397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244" y="1709738"/>
            <a:ext cx="7579343" cy="2862262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1244" y="4589464"/>
            <a:ext cx="7579343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BF46A-258F-4812-BF58-A64887069F1C}" type="datetimeFigureOut">
              <a:rPr lang="ru-RU" smtClean="0"/>
              <a:pPr/>
              <a:t>03.06.2022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7F7D4-FCF3-40D7-8332-92AC9CC0233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6768679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77275" y="1825625"/>
            <a:ext cx="356616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994" y="1825625"/>
            <a:ext cx="356616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BF46A-258F-4812-BF58-A64887069F1C}" type="datetimeFigureOut">
              <a:rPr lang="ru-RU" smtClean="0"/>
              <a:pPr/>
              <a:t>03.06.2022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7F7D4-FCF3-40D7-8332-92AC9CC0233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63680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43075" y="274638"/>
            <a:ext cx="6767513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1575" y="1489075"/>
            <a:ext cx="3566160" cy="641350"/>
          </a:xfrm>
          <a:noFill/>
          <a:ln>
            <a:noFill/>
          </a:ln>
        </p:spPr>
        <p:txBody>
          <a:bodyPr anchor="b"/>
          <a:lstStyle>
            <a:lvl1pPr marL="0" indent="0">
              <a:buNone/>
              <a:defRPr sz="2400" b="0">
                <a:solidFill>
                  <a:schemeClr val="accent3">
                    <a:lumMod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71575" y="2193926"/>
            <a:ext cx="3566160" cy="3978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49190" y="1489075"/>
            <a:ext cx="3566160" cy="641350"/>
          </a:xfrm>
          <a:noFill/>
          <a:ln>
            <a:noFill/>
          </a:ln>
        </p:spPr>
        <p:txBody>
          <a:bodyPr anchor="b"/>
          <a:lstStyle>
            <a:lvl1pPr marL="0" indent="0">
              <a:buNone/>
              <a:defRPr sz="2400" b="0">
                <a:solidFill>
                  <a:schemeClr val="accent3">
                    <a:lumMod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949190" y="2193926"/>
            <a:ext cx="3566160" cy="3978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BF46A-258F-4812-BF58-A64887069F1C}" type="datetimeFigureOut">
              <a:rPr lang="ru-RU" smtClean="0"/>
              <a:pPr/>
              <a:t>03.06.2022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7F7D4-FCF3-40D7-8332-92AC9CC0233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3166152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BF46A-258F-4812-BF58-A64887069F1C}" type="datetimeFigureOut">
              <a:rPr lang="ru-RU" smtClean="0"/>
              <a:pPr/>
              <a:t>03.06.2022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7F7D4-FCF3-40D7-8332-92AC9CC0233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1058622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BF46A-258F-4812-BF58-A64887069F1C}" type="datetimeFigureOut">
              <a:rPr lang="ru-RU" smtClean="0"/>
              <a:pPr/>
              <a:t>03.06.2022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7F7D4-FCF3-40D7-8332-92AC9CC0233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1514140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1575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59179" y="987426"/>
            <a:ext cx="4257362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1575" y="2101850"/>
            <a:ext cx="2949178" cy="3759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BF46A-258F-4812-BF58-A64887069F1C}" type="datetimeFigureOut">
              <a:rPr lang="ru-RU" smtClean="0"/>
              <a:pPr/>
              <a:t>03.06.2022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7F7D4-FCF3-40D7-8332-92AC9CC0233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9871205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71575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 descr="An empty placeholder to add an image. Click on the placeholder and select the image that you wish to add"/>
          <p:cNvSpPr>
            <a:spLocks noGrp="1"/>
          </p:cNvSpPr>
          <p:nvPr>
            <p:ph type="pic" idx="1"/>
          </p:nvPr>
        </p:nvSpPr>
        <p:spPr>
          <a:xfrm>
            <a:off x="4259178" y="987426"/>
            <a:ext cx="4258818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1575" y="2101850"/>
            <a:ext cx="2949178" cy="3759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BF46A-258F-4812-BF58-A64887069F1C}" type="datetimeFigureOut">
              <a:rPr lang="ru-RU" smtClean="0"/>
              <a:pPr/>
              <a:t>03.06.2022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7F7D4-FCF3-40D7-8332-92AC9CC0233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1935964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ltGray"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43075" y="365126"/>
            <a:ext cx="677227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1575" y="1825625"/>
            <a:ext cx="734377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71575" y="6356351"/>
            <a:ext cx="19145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8F2BF46A-258F-4812-BF58-A64887069F1C}" type="datetimeFigureOut">
              <a:rPr lang="ru-RU" smtClean="0"/>
              <a:pPr/>
              <a:t>03.06.2022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6150" y="6356351"/>
            <a:ext cx="21717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057900" y="6356351"/>
            <a:ext cx="24574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2137F7D4-FCF3-40D7-8332-92AC9CC0233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193672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l" defTabSz="914400" rtl="0" eaLnBrk="1" latinLnBrk="0" hangingPunct="1">
        <a:spcBef>
          <a:spcPct val="0"/>
        </a:spcBef>
        <a:buNone/>
        <a:defRPr sz="4400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ct val="30000"/>
        </a:spcBef>
        <a:buClr>
          <a:schemeClr val="accent3"/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ct val="30000"/>
        </a:spcBef>
        <a:buClr>
          <a:schemeClr val="accent3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ct val="30000"/>
        </a:spcBef>
        <a:buClr>
          <a:schemeClr val="accent3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ct val="30000"/>
        </a:spcBef>
        <a:buClr>
          <a:schemeClr val="accent3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ct val="30000"/>
        </a:spcBef>
        <a:buClr>
          <a:schemeClr val="accent3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="" xmlns:p15="http://schemas.microsoft.com/office/powerpoint/2012/main">
        <p15:guide id="0" orient="horz" pos="2160" userDrawn="1">
          <p15:clr>
            <a:srgbClr val="F26B43"/>
          </p15:clr>
        </p15:guide>
        <p15:guide id="1" pos="3840" userDrawn="1">
          <p15:clr>
            <a:srgbClr val="F26B43"/>
          </p15:clr>
        </p15:guide>
        <p15:guide id="2" pos="1464" userDrawn="1">
          <p15:clr>
            <a:srgbClr val="F26B43"/>
          </p15:clr>
        </p15:guide>
        <p15:guide id="3" pos="7152" userDrawn="1">
          <p15:clr>
            <a:srgbClr val="F26B43"/>
          </p15:clr>
        </p15:guide>
        <p15:guide id="4" pos="984" userDrawn="1">
          <p15:clr>
            <a:srgbClr val="F26B43"/>
          </p15:clr>
        </p15:guide>
        <p15:guide id="5" orient="horz" pos="388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7624" y="1196752"/>
            <a:ext cx="676875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andara" pitchFamily="34" charset="0"/>
              </a:rPr>
              <a:t>Детская тревожность. </a:t>
            </a:r>
          </a:p>
          <a:p>
            <a:pPr algn="ctr"/>
            <a:r>
              <a:rPr lang="ru-RU" sz="4000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andara" pitchFamily="34" charset="0"/>
              </a:rPr>
              <a:t>Особенности работы на разных возрастных этапах.</a:t>
            </a:r>
            <a:endParaRPr lang="ru-RU" sz="4000" dirty="0"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Candara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00430" y="5000636"/>
            <a:ext cx="5643570" cy="1200329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 rtlCol="0" anchor="ctr" anchorCtr="1">
            <a:spAutoFit/>
          </a:bodyPr>
          <a:lstStyle/>
          <a:p>
            <a:pPr algn="r"/>
            <a:r>
              <a:rPr lang="ru-RU" dirty="0" smtClean="0"/>
              <a:t>Подготовила:</a:t>
            </a:r>
          </a:p>
          <a:p>
            <a:pPr algn="r"/>
            <a:r>
              <a:rPr lang="ru-RU" dirty="0" smtClean="0"/>
              <a:t>педагог-психолог </a:t>
            </a:r>
          </a:p>
          <a:p>
            <a:pPr algn="r"/>
            <a:r>
              <a:rPr lang="ru-RU" dirty="0" smtClean="0"/>
              <a:t>МБОУ </a:t>
            </a:r>
            <a:r>
              <a:rPr lang="ru-RU" dirty="0" smtClean="0">
                <a:latin typeface="Candara" pitchFamily="34" charset="0"/>
              </a:rPr>
              <a:t>ЦО</a:t>
            </a:r>
            <a:r>
              <a:rPr lang="ru-RU" dirty="0" smtClean="0"/>
              <a:t> № 58 «Поколение будущего»</a:t>
            </a:r>
          </a:p>
          <a:p>
            <a:pPr algn="r"/>
            <a:r>
              <a:rPr lang="ru-RU" dirty="0" smtClean="0"/>
              <a:t>Кузьмина Татьяна Владимировна</a:t>
            </a:r>
            <a:endParaRPr lang="ru-RU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0"/>
            <a:ext cx="9144000" cy="461665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 rtlCol="0" anchor="ctr" anchorCtr="1">
            <a:spAutoFit/>
          </a:bodyPr>
          <a:lstStyle/>
          <a:p>
            <a:pPr algn="ctr"/>
            <a:r>
              <a:rPr lang="ru-RU" sz="2400" b="1" spc="100" dirty="0" smtClean="0">
                <a:ln w="18000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latin typeface="Candara" pitchFamily="34" charset="0"/>
              </a:rPr>
              <a:t>Типы тревожных детей</a:t>
            </a:r>
            <a:endParaRPr lang="ru-RU" sz="2400" b="1" spc="100" dirty="0">
              <a:ln w="18000">
                <a:solidFill>
                  <a:schemeClr val="accent1">
                    <a:lumMod val="75000"/>
                  </a:schemeClr>
                </a:solidFill>
                <a:prstDash val="solid"/>
              </a:ln>
              <a:solidFill>
                <a:schemeClr val="accent1">
                  <a:satMod val="280000"/>
                  <a:tint val="100000"/>
                  <a:alpha val="5700"/>
                </a:schemeClr>
              </a:solidFill>
              <a:latin typeface="Candara" pitchFamily="34" charset="0"/>
            </a:endParaRPr>
          </a:p>
        </p:txBody>
      </p:sp>
      <p:graphicFrame>
        <p:nvGraphicFramePr>
          <p:cNvPr id="6" name="Схема 5"/>
          <p:cNvGraphicFramePr/>
          <p:nvPr/>
        </p:nvGraphicFramePr>
        <p:xfrm>
          <a:off x="214282" y="857232"/>
          <a:ext cx="8715436" cy="55721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D99C8BD5-DAB4-49BD-B706-7F2DA9E010E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graphicEl>
                                              <a:dgm id="{D99C8BD5-DAB4-49BD-B706-7F2DA9E010E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3DB4C2E9-B0A2-447F-A495-162F828F863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>
                                            <p:graphicEl>
                                              <a:dgm id="{3DB4C2E9-B0A2-447F-A495-162F828F863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A508711C-5645-48EF-A669-004A4B25947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>
                                            <p:graphicEl>
                                              <a:dgm id="{A508711C-5645-48EF-A669-004A4B25947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52FB96AD-5BED-4A98-B7A1-DD58D1F220C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">
                                            <p:graphicEl>
                                              <a:dgm id="{52FB96AD-5BED-4A98-B7A1-DD58D1F220C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Sub>
          <a:bldDgm bld="one"/>
        </p:bldSub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461665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 rtlCol="0" anchor="ctr" anchorCtr="1">
            <a:spAutoFit/>
          </a:bodyPr>
          <a:lstStyle/>
          <a:p>
            <a:pPr algn="ctr"/>
            <a:r>
              <a:rPr lang="ru-RU" sz="2400" b="1" spc="100" dirty="0" smtClean="0">
                <a:ln w="18000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latin typeface="Candara" pitchFamily="34" charset="0"/>
              </a:rPr>
              <a:t>Типы тревожных детей</a:t>
            </a:r>
            <a:endParaRPr lang="ru-RU" sz="2400" b="1" spc="100" dirty="0">
              <a:ln w="18000">
                <a:solidFill>
                  <a:schemeClr val="accent1">
                    <a:lumMod val="75000"/>
                  </a:schemeClr>
                </a:solidFill>
                <a:prstDash val="solid"/>
              </a:ln>
              <a:solidFill>
                <a:schemeClr val="accent1">
                  <a:satMod val="280000"/>
                  <a:tint val="100000"/>
                  <a:alpha val="5700"/>
                </a:schemeClr>
              </a:solidFill>
              <a:latin typeface="Candara" pitchFamily="34" charset="0"/>
            </a:endParaRPr>
          </a:p>
        </p:txBody>
      </p:sp>
      <p:graphicFrame>
        <p:nvGraphicFramePr>
          <p:cNvPr id="3" name="Схема 2"/>
          <p:cNvGraphicFramePr/>
          <p:nvPr/>
        </p:nvGraphicFramePr>
        <p:xfrm>
          <a:off x="214282" y="857232"/>
          <a:ext cx="8715436" cy="55721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D99C8BD5-DAB4-49BD-B706-7F2DA9E010E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graphicEl>
                                              <a:dgm id="{D99C8BD5-DAB4-49BD-B706-7F2DA9E010E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3DB4C2E9-B0A2-447F-A495-162F828F863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graphicEl>
                                              <a:dgm id="{3DB4C2E9-B0A2-447F-A495-162F828F863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F0C40EAB-F2CC-4E7F-BF34-AD43E30938D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graphicEl>
                                              <a:dgm id="{F0C40EAB-F2CC-4E7F-BF34-AD43E30938D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8DCE4A9A-548E-4D4B-89AF-93ABA3FAD88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graphicEl>
                                              <a:dgm id="{8DCE4A9A-548E-4D4B-89AF-93ABA3FAD88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Sub>
          <a:bldDgm bld="one"/>
        </p:bldSub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одержимое 5"/>
          <p:cNvGraphicFramePr>
            <a:graphicFrameLocks/>
          </p:cNvGraphicFramePr>
          <p:nvPr/>
        </p:nvGraphicFramePr>
        <p:xfrm>
          <a:off x="500034" y="928670"/>
          <a:ext cx="8229600" cy="56436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Заголовок 2"/>
          <p:cNvSpPr txBox="1">
            <a:spLocks/>
          </p:cNvSpPr>
          <p:nvPr/>
        </p:nvSpPr>
        <p:spPr>
          <a:xfrm>
            <a:off x="0" y="0"/>
            <a:ext cx="9144000" cy="1268759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Как играть с тревожными детьми</a:t>
            </a:r>
            <a:endParaRPr kumimoji="0" lang="ru-RU" sz="4000" b="0" i="0" u="none" strike="noStrike" kern="1200" cap="none" spc="0" normalizeH="0" baseline="0" noProof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60A65F7B-FE63-482B-B62B-DBC8A52C621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graphicEl>
                                              <a:dgm id="{60A65F7B-FE63-482B-B62B-DBC8A52C621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37D1A733-790A-4B53-913D-E679E0B658B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>
                                            <p:graphicEl>
                                              <a:dgm id="{37D1A733-790A-4B53-913D-E679E0B658B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A332AA40-CD74-43E3-B704-D26EBE57035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>
                                            <p:graphicEl>
                                              <a:dgm id="{A332AA40-CD74-43E3-B704-D26EBE57035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93E8439-42DD-4732-8072-12160037364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">
                                            <p:graphicEl>
                                              <a:dgm id="{793E8439-42DD-4732-8072-12160037364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6BE3E119-B384-4198-BF35-30E8E72ABF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">
                                            <p:graphicEl>
                                              <a:dgm id="{6BE3E119-B384-4198-BF35-30E8E72ABF6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0007E797-CFB5-427E-8A8B-A28BA4A0E18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">
                                            <p:graphicEl>
                                              <a:dgm id="{0007E797-CFB5-427E-8A8B-A28BA4A0E18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82C8BE5E-442B-44CC-9692-73C0C90F75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">
                                            <p:graphicEl>
                                              <a:dgm id="{82C8BE5E-442B-44CC-9692-73C0C90F751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927F12A6-3A04-4714-A3F3-64C64DFC342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2">
                                            <p:graphicEl>
                                              <a:dgm id="{927F12A6-3A04-4714-A3F3-64C64DFC342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Sub>
          <a:bldDgm bld="lvlOne"/>
        </p:bldSub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301752" y="285728"/>
          <a:ext cx="8503920" cy="62865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67CB4F1-C857-481F-B22B-E62C4760AD4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graphicEl>
                                              <a:dgm id="{467CB4F1-C857-481F-B22B-E62C4760AD4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62C0233-4A2B-4B5C-AC26-264A4996EA1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>
                                            <p:graphicEl>
                                              <a:dgm id="{262C0233-4A2B-4B5C-AC26-264A4996EA1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2"/>
          <p:cNvSpPr txBox="1">
            <a:spLocks/>
          </p:cNvSpPr>
          <p:nvPr/>
        </p:nvSpPr>
        <p:spPr>
          <a:xfrm>
            <a:off x="0" y="0"/>
            <a:ext cx="9144000" cy="1268759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Взаимодействия психолога в работе с тревожными детьми</a:t>
            </a:r>
            <a:endParaRPr kumimoji="0" lang="ru-RU" sz="4000" b="0" i="0" u="none" strike="noStrike" kern="1200" cap="none" spc="0" normalizeH="0" baseline="0" noProof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xmlns="" val="4042083182"/>
              </p:ext>
            </p:extLst>
          </p:nvPr>
        </p:nvGraphicFramePr>
        <p:xfrm>
          <a:off x="0" y="1268758"/>
          <a:ext cx="9144000" cy="51845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Румянцева, Микляева - Школьная тревожность: диагностика, профилактика, коррекция обложка книг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095500" cy="3038476"/>
          </a:xfrm>
          <a:prstGeom prst="rect">
            <a:avLst/>
          </a:prstGeom>
          <a:noFill/>
        </p:spPr>
      </p:pic>
      <p:pic>
        <p:nvPicPr>
          <p:cNvPr id="17412" name="Picture 4" descr="Софья Тарасова - Школьная тревожность: причины, следствия и профилактика обложка книги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57422" y="0"/>
            <a:ext cx="2095500" cy="2962276"/>
          </a:xfrm>
          <a:prstGeom prst="rect">
            <a:avLst/>
          </a:prstGeom>
          <a:noFill/>
        </p:spPr>
      </p:pic>
      <p:pic>
        <p:nvPicPr>
          <p:cNvPr id="17414" name="Picture 6" descr="Любовь Костина - Методы диагностики тревожности обложка книги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86314" y="0"/>
            <a:ext cx="2095500" cy="3038476"/>
          </a:xfrm>
          <a:prstGeom prst="rect">
            <a:avLst/>
          </a:prstGeom>
          <a:noFill/>
        </p:spPr>
      </p:pic>
      <p:pic>
        <p:nvPicPr>
          <p:cNvPr id="17416" name="Picture 8" descr="Асоль Малахова - Диагностика и коррекция тревожности и страхов у детей обложка книги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48500" y="0"/>
            <a:ext cx="2095500" cy="3009901"/>
          </a:xfrm>
          <a:prstGeom prst="rect">
            <a:avLst/>
          </a:prstGeom>
          <a:noFill/>
        </p:spPr>
      </p:pic>
      <p:pic>
        <p:nvPicPr>
          <p:cNvPr id="7170" name="Picture 2" descr="Наталия Кедрова - Азбука эмоций обложка книги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4076700"/>
            <a:ext cx="2095500" cy="2781300"/>
          </a:xfrm>
          <a:prstGeom prst="rect">
            <a:avLst/>
          </a:prstGeom>
          <a:noFill/>
        </p:spPr>
      </p:pic>
      <p:pic>
        <p:nvPicPr>
          <p:cNvPr id="7172" name="Picture 4" descr="Людмила Свешникова - Рефлексивные техники эмоционального состояния детей. ФГОС обложка книги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285984" y="3981449"/>
            <a:ext cx="2095500" cy="2876551"/>
          </a:xfrm>
          <a:prstGeom prst="rect">
            <a:avLst/>
          </a:prstGeom>
          <a:noFill/>
        </p:spPr>
      </p:pic>
      <p:pic>
        <p:nvPicPr>
          <p:cNvPr id="7174" name="Picture 6" descr="Т. Кунигель - Тренинг &quot;Активизация внутренних ресурсов подростка&quot; обложка книги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643438" y="3857624"/>
            <a:ext cx="2095500" cy="3000376"/>
          </a:xfrm>
          <a:prstGeom prst="rect">
            <a:avLst/>
          </a:prstGeom>
          <a:noFill/>
        </p:spPr>
      </p:pic>
      <p:pic>
        <p:nvPicPr>
          <p:cNvPr id="7178" name="Picture 10" descr="Елена Емельянова - Психологические проблемы современных подростков и их решение в тренинге обложка книги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048500" y="3895724"/>
            <a:ext cx="2095500" cy="296227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32492" y="2967335"/>
            <a:ext cx="78790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Спасибо за внимание!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928662" y="571480"/>
          <a:ext cx="7858180" cy="59293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6741310F-6142-43A4-A0B7-461604CC15C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graphicEl>
                                              <a:dgm id="{6741310F-6142-43A4-A0B7-461604CC15C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26153F16-281A-4022-933D-520960459A1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>
                                            <p:graphicEl>
                                              <a:dgm id="{26153F16-281A-4022-933D-520960459A1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C805A90C-102A-4F0E-81BC-EB7E48BB047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">
                                            <p:graphicEl>
                                              <a:dgm id="{C805A90C-102A-4F0E-81BC-EB7E48BB047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5B8B2782-2CC7-448E-81F9-E52AA120545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">
                                            <p:graphicEl>
                                              <a:dgm id="{5B8B2782-2CC7-448E-81F9-E52AA120545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CE150C86-BF89-4F3C-BDE9-56257105E98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2">
                                            <p:graphicEl>
                                              <a:dgm id="{CE150C86-BF89-4F3C-BDE9-56257105E98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CBCA6908-2E0B-4139-8506-8FF7EC31A83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2">
                                            <p:graphicEl>
                                              <a:dgm id="{CBCA6908-2E0B-4139-8506-8FF7EC31A83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C4FCEE48-1D51-4816-8433-700FE96B9D1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2">
                                            <p:graphicEl>
                                              <a:dgm id="{C4FCEE48-1D51-4816-8433-700FE96B9D1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Sub>
          <a:bldDgm bld="one"/>
        </p:bldSub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/>
        </p:nvGraphicFramePr>
        <p:xfrm>
          <a:off x="214282" y="785794"/>
          <a:ext cx="8643998" cy="57864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500166" y="142852"/>
            <a:ext cx="6143668" cy="584775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 anchorCtr="1">
            <a:spAutoFit/>
          </a:bodyPr>
          <a:lstStyle/>
          <a:p>
            <a:r>
              <a:rPr lang="ru-RU" sz="32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latin typeface="Candara" pitchFamily="34" charset="0"/>
              </a:rPr>
              <a:t>Проявления тревожности</a:t>
            </a:r>
            <a:endParaRPr lang="ru-RU" sz="3200" b="1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latin typeface="Candara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E55CCD00-D916-4927-9B48-6B63F36F3B2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graphicEl>
                                              <a:dgm id="{E55CCD00-D916-4927-9B48-6B63F36F3B2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293E404F-1EC3-480A-B3D2-8A43242C839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graphicEl>
                                              <a:dgm id="{293E404F-1EC3-480A-B3D2-8A43242C839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FC5D473A-E83D-40A2-BC33-0DD84E7790E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graphicEl>
                                              <a:dgm id="{FC5D473A-E83D-40A2-BC33-0DD84E7790E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2C7C3798-0D5C-4BAB-B8AF-00307D0022E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>
                                            <p:graphicEl>
                                              <a:dgm id="{2C7C3798-0D5C-4BAB-B8AF-00307D0022E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6241AD27-B28A-4711-A694-ADE57A65DA8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graphicEl>
                                              <a:dgm id="{6241AD27-B28A-4711-A694-ADE57A65DA8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3DA8EA4C-B7BE-4DCA-AD4F-B8BF29EB9D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">
                                            <p:graphicEl>
                                              <a:dgm id="{3DA8EA4C-B7BE-4DCA-AD4F-B8BF29EB9DF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Sub>
          <a:bldDgm bld="lvlOne"/>
        </p:bldSub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900113" y="908323"/>
          <a:ext cx="7343775" cy="50413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7797031-FF9D-44B4-9301-1F56F0F4A1C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graphicEl>
                                              <a:dgm id="{D7797031-FF9D-44B4-9301-1F56F0F4A1C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C47DA6B-22E2-4E4B-96D0-8D3AB6AF42E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>
                                            <p:graphicEl>
                                              <a:dgm id="{FC47DA6B-22E2-4E4B-96D0-8D3AB6AF42E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3278FF5-5EB6-4F14-98F5-88C703B602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">
                                            <p:graphicEl>
                                              <a:dgm id="{F3278FF5-5EB6-4F14-98F5-88C703B6023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0FFA41C-4E65-48C1-B8EF-1C7D5911E9D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4">
                                            <p:graphicEl>
                                              <a:dgm id="{80FFA41C-4E65-48C1-B8EF-1C7D5911E9D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3327956-4134-4890-9838-50FD9CE946E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4">
                                            <p:graphicEl>
                                              <a:dgm id="{93327956-4134-4890-9838-50FD9CE946E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41C74E7-3759-403E-82E9-5880A4ACEEF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4">
                                            <p:graphicEl>
                                              <a:dgm id="{841C74E7-3759-403E-82E9-5880A4ACEEF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61E850D-63F2-496B-9956-47FD7602FCA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4">
                                            <p:graphicEl>
                                              <a:dgm id="{761E850D-63F2-496B-9956-47FD7602FCA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1CE1A3F-72C8-4EB8-917F-9839BAE911F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4">
                                            <p:graphicEl>
                                              <a:dgm id="{41CE1A3F-72C8-4EB8-917F-9839BAE911F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924B58C-0D55-4AA8-866B-85CEE5FC273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4">
                                            <p:graphicEl>
                                              <a:dgm id="{B924B58C-0D55-4AA8-866B-85CEE5FC273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lvlOne"/>
        </p:bldSub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/>
        </p:nvGraphicFramePr>
        <p:xfrm>
          <a:off x="457200" y="571500"/>
          <a:ext cx="8229600" cy="62865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0"/>
            <a:ext cx="9144000" cy="4616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2"/>
            </a:solidFill>
          </a:ln>
        </p:spPr>
        <p:txBody>
          <a:bodyPr wrap="square" rtlCol="0" anchor="ctr" anchorCtr="1">
            <a:spAutoFit/>
          </a:bodyPr>
          <a:lstStyle/>
          <a:p>
            <a:pPr algn="ctr"/>
            <a:r>
              <a:rPr lang="ru-RU" sz="2400" b="1" spc="100" dirty="0" smtClean="0">
                <a:ln w="18000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latin typeface="Candara" pitchFamily="34" charset="0"/>
              </a:rPr>
              <a:t>Происхождение тревожности на разных возрастных этапах</a:t>
            </a:r>
            <a:endParaRPr lang="ru-RU" sz="2400" b="1" spc="100" dirty="0">
              <a:ln w="18000">
                <a:solidFill>
                  <a:schemeClr val="accent1">
                    <a:lumMod val="75000"/>
                  </a:schemeClr>
                </a:solidFill>
                <a:prstDash val="solid"/>
              </a:ln>
              <a:solidFill>
                <a:schemeClr val="accent1">
                  <a:satMod val="280000"/>
                  <a:tint val="100000"/>
                  <a:alpha val="5700"/>
                </a:schemeClr>
              </a:solidFill>
              <a:latin typeface="Candara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A7852FD7-07AB-4BD0-9269-66B324234EC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graphicEl>
                                              <a:dgm id="{A7852FD7-07AB-4BD0-9269-66B324234EC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058F61D8-A56D-4492-9A17-301BCA20316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graphicEl>
                                              <a:dgm id="{058F61D8-A56D-4492-9A17-301BCA20316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A59F319F-F0D0-4A10-AC3E-FBF2135CE24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graphicEl>
                                              <a:dgm id="{A59F319F-F0D0-4A10-AC3E-FBF2135CE24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71C0AC0D-F77A-4BC8-B031-9342DB92FAA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graphicEl>
                                              <a:dgm id="{71C0AC0D-F77A-4BC8-B031-9342DB92FAA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C86FD0FB-6BF7-4378-952C-D2E7DC22F50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graphicEl>
                                              <a:dgm id="{C86FD0FB-6BF7-4378-952C-D2E7DC22F50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C915CFE1-67C7-44BC-A5BE-A26C56AD715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graphicEl>
                                              <a:dgm id="{C915CFE1-67C7-44BC-A5BE-A26C56AD715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F8F225DD-829B-4EEB-910A-A2C1C4816B5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graphicEl>
                                              <a:dgm id="{F8F225DD-829B-4EEB-910A-A2C1C4816B5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4EFF9790-8F06-4965-972F-7E11B871FCA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3">
                                            <p:graphicEl>
                                              <a:dgm id="{4EFF9790-8F06-4965-972F-7E11B871FCA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Sub>
          <a:bldDgm bld="one"/>
        </p:bldSub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-428652"/>
            <a:ext cx="9144000" cy="1030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634800" tIns="507840" rIns="457056" bIns="177744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58775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1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Candara" pitchFamily="34" charset="0"/>
                <a:ea typeface="Times New Roman" pitchFamily="18" charset="0"/>
                <a:cs typeface="Arial" pitchFamily="34" charset="0"/>
              </a:rPr>
              <a:t>Формы проявления тревожности</a:t>
            </a:r>
            <a:r>
              <a:rPr kumimoji="0" lang="ru-RU" sz="2200" b="1" u="none" strike="noStrike" cap="none" normalizeH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Candara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sz="2200" b="1" dirty="0" smtClean="0">
                <a:solidFill>
                  <a:schemeClr val="accent1">
                    <a:lumMod val="75000"/>
                  </a:schemeClr>
                </a:solidFill>
                <a:latin typeface="Candara" pitchFamily="34" charset="0"/>
                <a:ea typeface="Times New Roman" pitchFamily="18" charset="0"/>
                <a:cs typeface="Arial" pitchFamily="34" charset="0"/>
              </a:rPr>
              <a:t>у </a:t>
            </a:r>
            <a:r>
              <a:rPr kumimoji="0" lang="ru-RU" sz="2200" b="1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Candara" pitchFamily="34" charset="0"/>
                <a:ea typeface="Times New Roman" pitchFamily="18" charset="0"/>
                <a:cs typeface="Arial" pitchFamily="34" charset="0"/>
              </a:rPr>
              <a:t>детей разных возрастов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latin typeface="Candara" pitchFamily="34" charset="0"/>
              <a:cs typeface="Arial" pitchFamily="34" charset="0"/>
            </a:endParaRPr>
          </a:p>
        </p:txBody>
      </p:sp>
      <p:pic>
        <p:nvPicPr>
          <p:cNvPr id="1025" name="image1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32" y="457747"/>
            <a:ext cx="5357850" cy="6400277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147763" y="5895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587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513483673"/>
              </p:ext>
            </p:extLst>
          </p:nvPr>
        </p:nvGraphicFramePr>
        <p:xfrm>
          <a:off x="467544" y="1268760"/>
          <a:ext cx="8229600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Заголовок 2"/>
          <p:cNvSpPr txBox="1">
            <a:spLocks/>
          </p:cNvSpPr>
          <p:nvPr/>
        </p:nvSpPr>
        <p:spPr>
          <a:xfrm>
            <a:off x="0" y="163966"/>
            <a:ext cx="9144000" cy="764704"/>
          </a:xfrm>
          <a:prstGeom prst="rect">
            <a:avLst/>
          </a:prstGeom>
        </p:spPr>
        <p:txBody>
          <a:bodyPr>
            <a:normAutofit fontScale="6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 err="1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Психокоррекция</a:t>
            </a:r>
            <a:r>
              <a:rPr kumimoji="0" lang="ru-RU" sz="4000" b="0" i="0" u="none" strike="noStrike" kern="1200" cap="none" spc="0" normalizeH="0" baseline="0" noProof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 тревожности ведется в трех направлениях</a:t>
            </a:r>
            <a:endParaRPr kumimoji="0" lang="ru-RU" sz="4000" b="0" i="0" u="none" strike="noStrike" kern="1200" cap="none" spc="0" normalizeH="0" baseline="0" noProof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E5B1F2AB-C005-4B61-81A9-172131F45D9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graphicEl>
                                              <a:dgm id="{E5B1F2AB-C005-4B61-81A9-172131F45D9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2C8AD43A-E86E-4B15-81E2-63A7FB3034D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>
                                            <p:graphicEl>
                                              <a:dgm id="{2C8AD43A-E86E-4B15-81E2-63A7FB3034D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BF41A998-D549-42BA-9516-7DB7EFFC0D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>
                                            <p:graphicEl>
                                              <a:dgm id="{BF41A998-D549-42BA-9516-7DB7EFFC0DA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02BEC52E-B813-4DA5-A541-2FB2D135811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">
                                            <p:graphicEl>
                                              <a:dgm id="{02BEC52E-B813-4DA5-A541-2FB2D135811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F2CB4624-BF50-43A5-B679-1E2F5C77408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">
                                            <p:graphicEl>
                                              <a:dgm id="{F2CB4624-BF50-43A5-B679-1E2F5C77408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1A5276A3-4A42-4D31-94A5-EE6091A0066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">
                                            <p:graphicEl>
                                              <a:dgm id="{1A5276A3-4A42-4D31-94A5-EE6091A0066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Sub>
          <a:bldDgm bld="one"/>
        </p:bldSub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571472" y="285728"/>
          <a:ext cx="8501122" cy="62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E1B3BA6F-DEEA-4218-AFA9-06D0E533F16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graphicEl>
                                              <a:dgm id="{E1B3BA6F-DEEA-4218-AFA9-06D0E533F16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EE9CA679-527A-4731-BC24-453172D6201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>
                                            <p:graphicEl>
                                              <a:dgm id="{EE9CA679-527A-4731-BC24-453172D6201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0DE17772-E770-46C1-A2B8-F46F2219730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">
                                            <p:graphicEl>
                                              <a:dgm id="{0DE17772-E770-46C1-A2B8-F46F2219730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61DB2465-F178-49DD-9D43-96A18258DD6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">
                                            <p:graphicEl>
                                              <a:dgm id="{61DB2465-F178-49DD-9D43-96A18258DD6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9F108386-7F5D-46DC-80E8-CFE37A2EEEC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2">
                                            <p:graphicEl>
                                              <a:dgm id="{9F108386-7F5D-46DC-80E8-CFE37A2EEEC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DF0D5767-0670-4450-AAE6-D03D7F7493E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2">
                                            <p:graphicEl>
                                              <a:dgm id="{DF0D5767-0670-4450-AAE6-D03D7F7493E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A8737441-5AFA-46FE-A3D3-F938F399C0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2">
                                            <p:graphicEl>
                                              <a:dgm id="{A8737441-5AFA-46FE-A3D3-F938F399C09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03EE9465-F0B2-4D59-B857-7D9418A65F6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2">
                                            <p:graphicEl>
                                              <a:dgm id="{03EE9465-F0B2-4D59-B857-7D9418A65F6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DB8A7FE7-FB88-4418-9F5C-831941B21C5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2">
                                            <p:graphicEl>
                                              <a:dgm id="{DB8A7FE7-FB88-4418-9F5C-831941B21C5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CCC7B322-DD02-421A-8147-D606E5A4BCF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2">
                                            <p:graphicEl>
                                              <a:dgm id="{CCC7B322-DD02-421A-8147-D606E5A4BCF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ACBA23A4-EDBC-4C38-A0B2-2EC46D9FE1D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2">
                                            <p:graphicEl>
                                              <a:dgm id="{ACBA23A4-EDBC-4C38-A0B2-2EC46D9FE1D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83A5246E-8A85-464E-B5AA-6E11740A406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2">
                                            <p:graphicEl>
                                              <a:dgm id="{83A5246E-8A85-464E-B5AA-6E11740A406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1A63F898-2AEF-4E98-8BE0-203A036C9BB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2">
                                            <p:graphicEl>
                                              <a:dgm id="{1A63F898-2AEF-4E98-8BE0-203A036C9BB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ADD3860E-4C9B-48E5-8B3B-5B4D48F5AFC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2">
                                            <p:graphicEl>
                                              <a:dgm id="{ADD3860E-4C9B-48E5-8B3B-5B4D48F5AFC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35A14D4F-0B0B-4FB7-B970-AF39385615B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2">
                                            <p:graphicEl>
                                              <a:dgm id="{35A14D4F-0B0B-4FB7-B970-AF39385615B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828F736A-A5A1-4873-9D23-4AADDB2CB21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2">
                                            <p:graphicEl>
                                              <a:dgm id="{828F736A-A5A1-4873-9D23-4AADDB2CB21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07407A15-FB26-4FF3-854E-7B01D9FDF28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2">
                                            <p:graphicEl>
                                              <a:dgm id="{07407A15-FB26-4FF3-854E-7B01D9FDF28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Sub>
          <a:bldDgm bld="lvlOne"/>
        </p:bldSub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142844" y="857232"/>
          <a:ext cx="8786874" cy="57864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Заголовок 2"/>
          <p:cNvSpPr txBox="1">
            <a:spLocks/>
          </p:cNvSpPr>
          <p:nvPr/>
        </p:nvSpPr>
        <p:spPr>
          <a:xfrm>
            <a:off x="0" y="163966"/>
            <a:ext cx="9144000" cy="764704"/>
          </a:xfrm>
          <a:prstGeom prst="rect">
            <a:avLst/>
          </a:prstGeom>
        </p:spPr>
        <p:txBody>
          <a:bodyPr>
            <a:normAutofit fontScale="77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Работа с тревожностью на разных возрастных этапах</a:t>
            </a:r>
            <a:endParaRPr kumimoji="0" lang="ru-RU" sz="4000" b="0" i="0" u="none" strike="noStrike" kern="1200" cap="none" spc="0" normalizeH="0" baseline="0" noProof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loud skipper design template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9TopShadow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3975" dist="41275" dir="14700000" algn="t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dirty="0"/>
        </a:defPPr>
      </a:lstStyle>
      <a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a:style>
    </a:spDef>
    <a:lnDef>
      <a:spPr/>
      <a:bodyPr/>
      <a:lstStyle/>
      <a:style>
        <a:lnRef idx="1">
          <a:schemeClr val="accent2"/>
        </a:lnRef>
        <a:fillRef idx="0">
          <a:schemeClr val="accent2"/>
        </a:fillRef>
        <a:effectRef idx="0">
          <a:schemeClr val="accent2"/>
        </a:effectRef>
        <a:fontRef idx="minor">
          <a:schemeClr val="tx1"/>
        </a:fontRef>
      </a:style>
    </a:lnDef>
    <a:txDef>
      <a:spPr>
        <a:noFill/>
        <a:ln>
          <a:solidFill>
            <a:schemeClr val="bg2"/>
          </a:solidFill>
        </a:ln>
      </a:spPr>
      <a:bodyPr wrap="square" rtlCol="0" anchor="ctr" anchorCtr="1">
        <a:spAutoFit/>
      </a:bodyPr>
      <a:lstStyle>
        <a:defPPr>
          <a:defRPr dirty="0"/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Cloud skipper design slides.potx" id="{A839CB2D-CAF8-4C90-9E08-F1ACA2C5BDD5}" vid="{4C3DFA96-B4CF-43D6-AFA3-6C4764C0CDA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tf78479028_win32</Template>
  <TotalTime>732</TotalTime>
  <Words>1059</Words>
  <Application>Microsoft Office PowerPoint</Application>
  <PresentationFormat>Экран (4:3)</PresentationFormat>
  <Paragraphs>115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Cloud skipper design template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Юрий</dc:creator>
  <cp:lastModifiedBy>269-13</cp:lastModifiedBy>
  <cp:revision>429</cp:revision>
  <dcterms:created xsi:type="dcterms:W3CDTF">2022-02-28T12:54:41Z</dcterms:created>
  <dcterms:modified xsi:type="dcterms:W3CDTF">2022-06-03T06:34:35Z</dcterms:modified>
</cp:coreProperties>
</file>