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1" r:id="rId4"/>
    <p:sldId id="259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5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448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5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211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2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39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256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6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55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70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34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AF5C6-CB08-49D8-873B-75D37DA7435E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0427D-832F-4CD7-83D8-7C0B8BD9D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071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urifc.xn--p1ai/upload/resize_cache/iblock/5b9/1920_479_156420db5d35cfb82f16501d0f4565d1d/5b9eb08bff64e910d1c0725ee502a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5573"/>
            <a:ext cx="12192000" cy="310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96148" y="1120676"/>
            <a:ext cx="91997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Классный час</a:t>
            </a:r>
          </a:p>
          <a:p>
            <a:pPr algn="ctr"/>
            <a:r>
              <a:rPr lang="ru-RU" sz="48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Почему «Коса – девичья краса»?</a:t>
            </a:r>
          </a:p>
          <a:p>
            <a:pPr algn="ctr"/>
            <a:r>
              <a:rPr lang="ru-RU" sz="48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И что значит «опростоволоситься»?</a:t>
            </a:r>
            <a:endParaRPr lang="ru-RU" sz="4800" b="1" i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5691" y="342208"/>
            <a:ext cx="11180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Кудрявцева Евгения Николаевна, учитель начальных классов, 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№7» Алексеевского городского округа Белгородской области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im0-tub-ru.yandex.net/i?id=69f6bc768ad13d01b883785087bb7f70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3" t="3125" r="26162" b="22907"/>
          <a:stretch/>
        </p:blipFill>
        <p:spPr bwMode="auto">
          <a:xfrm>
            <a:off x="8368145" y="362141"/>
            <a:ext cx="3435928" cy="566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un9-53.userapi.com/c626816/u79252635/video/y_f01732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9" b="10775"/>
          <a:stretch/>
        </p:blipFill>
        <p:spPr bwMode="auto">
          <a:xfrm flipH="1">
            <a:off x="942105" y="362141"/>
            <a:ext cx="5680367" cy="329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08.fotocdn.net/s121/762c75615b773f9d/public_pin_l/27611678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59" y="3055215"/>
            <a:ext cx="2937163" cy="359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050037/15c357ec-9bc5-46bb-aaf3-762db2d7d3d6/s1200?webp=fals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6"/>
          <a:stretch/>
        </p:blipFill>
        <p:spPr bwMode="auto">
          <a:xfrm>
            <a:off x="1991072" y="3148190"/>
            <a:ext cx="3114321" cy="35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77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ain-cdn.goods.ru/hlr-system/1749223110/100025547292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 b="13284"/>
          <a:stretch/>
        </p:blipFill>
        <p:spPr bwMode="auto">
          <a:xfrm>
            <a:off x="8742218" y="651164"/>
            <a:ext cx="3057236" cy="368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get-pdb/752643/533e92ad-0cff-448f-ad77-a8242aa81581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2580" y="189099"/>
            <a:ext cx="2900220" cy="460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cs5.livemaster.ru/storage/c4/19/0c9dfc61b6afc4e7dd31229d434m--aksessuary-tyurban-chalma-zhakkard-gof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182" y="1520824"/>
            <a:ext cx="4782994" cy="478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5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t.mixoks.ru/12/1739/329/me_j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699" y="346364"/>
            <a:ext cx="3778263" cy="566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vatars.mds.yandex.net/get-pdb/985791/774207c0-cc88-4e90-8db6-1034284367bb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7" y="346364"/>
            <a:ext cx="4395066" cy="561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3.stat01.com/1/3635/36342741/075a3e/shapki-zhenskie-magaz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78" y="1607126"/>
            <a:ext cx="3280244" cy="492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urifc.xn--p1ai/upload/resize_cache/iblock/5b9/1920_479_156420db5d35cfb82f16501d0f4565d1d/5b9eb08bff64e910d1c0725ee502a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5573"/>
            <a:ext cx="12192000" cy="310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84549"/>
            <a:ext cx="1209501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Помните,</a:t>
            </a:r>
            <a:r>
              <a:rPr kumimoji="0" lang="ru-RU" sz="5400" b="1" i="1" u="none" strike="noStrike" kern="1200" cap="none" spc="0" normalizeH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Что </a:t>
            </a:r>
            <a:r>
              <a:rPr kumimoji="0" lang="ru-RU" sz="5400" b="1" i="1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«Коса – девичья краса»!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И </a:t>
            </a:r>
            <a:r>
              <a:rPr lang="ru-RU" sz="54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</a:rPr>
              <a:t>главное, для девушки  -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</a:rPr>
              <a:t>не </a:t>
            </a:r>
            <a:r>
              <a:rPr kumimoji="0" lang="ru-RU" sz="5400" b="1" i="1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hnschrift Condensed" panose="020B0502040204020203" pitchFamily="34" charset="0"/>
              </a:rPr>
              <a:t>«опростоволоситься»!</a:t>
            </a:r>
            <a:endParaRPr kumimoji="0" lang="ru-RU" sz="5400" b="1" i="1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76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7599" y="2437563"/>
            <a:ext cx="103124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i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pic>
        <p:nvPicPr>
          <p:cNvPr id="1028" name="Picture 4" descr="https://i.pinimg.com/736x/40/1b/27/401b27d6a5b093544f489c1f53fb4b42--russian-beauty-russian-sty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3" y="463357"/>
            <a:ext cx="2244436" cy="317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c.pics.livejournal.com/georg_flint/74317414/37562/37562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3" y="3775992"/>
            <a:ext cx="2715491" cy="275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736x/d2/20/9a/d2209abbc6958346c729f8b82913d1b3--fairy-tales-art-therap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469" y="1319687"/>
            <a:ext cx="3911094" cy="521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rtinvestment.ru/images/authors/9165=10605/4529830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634" y="2437563"/>
            <a:ext cx="3086386" cy="433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.pinimg.com/736x/15/f6/26/15f626a966535db0acb3a9940fe2f79d--russian-beauty-russian-paintin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40" y="237661"/>
            <a:ext cx="2580389" cy="36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urifc.xn--p1ai/upload/resize_cache/iblock/5b9/1920_479_156420db5d35cfb82f16501d0f4565d1d/5b9eb08bff64e910d1c0725ee502a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5573"/>
            <a:ext cx="12192000" cy="310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62103" y="1187524"/>
            <a:ext cx="91997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Б А Р Ы Н Я</a:t>
            </a:r>
            <a:endParaRPr lang="ru-RU" sz="9600" b="1" i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pic>
        <p:nvPicPr>
          <p:cNvPr id="2050" name="Picture 2" descr="https://avatars.mds.yandex.net/get-zen_doc/1907561/pub_5dae894705fd9800add78000_5dae9e645d636200af1116e0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258" y="312510"/>
            <a:ext cx="3319689" cy="331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3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urifc.xn--p1ai/upload/resize_cache/iblock/5b9/1920_479_156420db5d35cfb82f16501d0f4565d1d/5b9eb08bff64e910d1c0725ee502a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5573"/>
            <a:ext cx="12192000" cy="310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7268" y="572477"/>
            <a:ext cx="919970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Почему «Коса – девичья краса»?</a:t>
            </a:r>
          </a:p>
          <a:p>
            <a:pPr algn="ctr"/>
            <a:r>
              <a:rPr lang="ru-RU" sz="6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Condensed" panose="020B0502040204020203" pitchFamily="34" charset="0"/>
              </a:rPr>
              <a:t>И что значит «опростоволоситься»?</a:t>
            </a:r>
            <a:endParaRPr lang="ru-RU" sz="6000" b="1" i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14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1.culture.ru/c/5609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26" y="422501"/>
            <a:ext cx="9068317" cy="510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0" y="5647231"/>
            <a:ext cx="6096000" cy="991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«Подружки»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Сычков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Ф. 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5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litta.ru/uploads/posts/2015-04/1429773125_kosa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61" y="256497"/>
            <a:ext cx="3609497" cy="48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pinimg.com/736x/04/f7/ca/04f7caa17419cdec2cdb71083072f95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811" y="256497"/>
            <a:ext cx="3433536" cy="526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pinimg.com/originals/69/5f/ad/695fad7abffc4916b55d1b345d2b100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1237846"/>
            <a:ext cx="4063999" cy="452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4261" y="5228947"/>
            <a:ext cx="3441927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«Девушка перед зеркалом»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Будкин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3758" y="5835718"/>
            <a:ext cx="3911601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«Портрет»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Глазунов 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32131" y="5627923"/>
            <a:ext cx="330721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«Жница»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Васильев К.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3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017.radikal.ru/i416/1411/ea/06543deb186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14" y="239313"/>
            <a:ext cx="3492234" cy="417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9314" y="4561290"/>
            <a:ext cx="344192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«Портрет»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Архипов А.Е.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i.pinimg.com/originals/63/10/5b/63105bed2c33703586c35a12e42644a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1" y="294745"/>
            <a:ext cx="3508828" cy="514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36571" y="5570033"/>
            <a:ext cx="3441927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Иллюстрация к сказке «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Синюшкин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колодец»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6" descr="https://i.pinimg.com/originals/d7/78/03/d77803e1c97ff18b005d675d06056dc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994" y="294745"/>
            <a:ext cx="3530896" cy="514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335963" y="5570033"/>
            <a:ext cx="344192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«Девушка»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Художник Бобров В.А.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7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zen_doc/225409/pub_5ed7a4cec04d7b5dc00b02c1_5ed7a8beae2890458bbc58a1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5" y="319314"/>
            <a:ext cx="3628571" cy="43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get-zen_doc/1708669/pub_5f7766bd71c44f0829042aad_5f77741471c44f082916da50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82" y="1309914"/>
            <a:ext cx="5820211" cy="423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cs3.livemaster.ru/zhurnalfoto/2/a/e/1309281945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06971" y="319314"/>
            <a:ext cx="3314801" cy="439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51293" y="4713810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Венец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3143" y="4713810"/>
            <a:ext cx="2655823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Кокошник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0036" y="5548086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Платок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09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7879" y="5599181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Коруна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i.pinimg.com/originals/b4/f1/a2/b4f1a28c642f741fd8f36f78f08cc07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27" y="269319"/>
            <a:ext cx="4033699" cy="532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cs6.livemaster.ru/storage/a3/5c/73bc518386d7a0f92ff906ee0cow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12894" r="23974"/>
          <a:stretch/>
        </p:blipFill>
        <p:spPr bwMode="auto">
          <a:xfrm>
            <a:off x="4601028" y="269319"/>
            <a:ext cx="3568970" cy="532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1578" y="5708038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https://cs1.livemaster.ru/storage/ee/da/da39163804f04c3d689aa6929des--aksessuary-golovnoj-ubor-bandana-kosynka-po-motivam-russkogo-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 t="933" r="18242"/>
          <a:stretch/>
        </p:blipFill>
        <p:spPr bwMode="auto">
          <a:xfrm flipH="1">
            <a:off x="8403500" y="516062"/>
            <a:ext cx="3609599" cy="457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82716" y="5708038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1578" y="5708038"/>
            <a:ext cx="220559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44001" y="5316296"/>
            <a:ext cx="238480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Повойник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88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138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Bahnschrift Condensed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24</cp:revision>
  <dcterms:created xsi:type="dcterms:W3CDTF">2020-10-17T12:25:25Z</dcterms:created>
  <dcterms:modified xsi:type="dcterms:W3CDTF">2020-10-28T16:43:59Z</dcterms:modified>
</cp:coreProperties>
</file>