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3-media1.fl.yelpcdn.com/bphoto/4Y1zwSK1-P2QbEAiv0rArg/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7394584" cy="492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746534" y="214290"/>
            <a:ext cx="41008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Урок – проект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«Моя семья</a:t>
            </a:r>
            <a:r>
              <a:rPr lang="ru-RU" sz="4000" b="1" dirty="0" smtClean="0">
                <a:solidFill>
                  <a:srgbClr val="FF0000"/>
                </a:solidFill>
                <a:latin typeface="Bookman Old Style" pitchFamily="18" charset="0"/>
              </a:rPr>
              <a:t>»</a:t>
            </a:r>
            <a:endParaRPr lang="ru-RU" sz="4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realty/1528983/add.1556262782046615b1ab034/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357166"/>
            <a:ext cx="6603735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5857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714356"/>
            <a:ext cx="1489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Тепло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68" y="100010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Bookman Old Style" pitchFamily="18" charset="0"/>
              </a:rPr>
              <a:t>Забота</a:t>
            </a:r>
            <a:endParaRPr lang="ru-RU" sz="28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2500306"/>
            <a:ext cx="211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Bookman Old Style" pitchFamily="18" charset="0"/>
              </a:rPr>
              <a:t>Уважение</a:t>
            </a:r>
            <a:endParaRPr lang="ru-RU" sz="2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715016"/>
            <a:ext cx="2435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Bookman Old Style" pitchFamily="18" charset="0"/>
              </a:rPr>
              <a:t>Понимание</a:t>
            </a:r>
            <a:endParaRPr lang="ru-RU" sz="28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1857364"/>
            <a:ext cx="1822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33CC"/>
                </a:solidFill>
                <a:latin typeface="Bookman Old Style" pitchFamily="18" charset="0"/>
              </a:rPr>
              <a:t>Доброта</a:t>
            </a:r>
            <a:endParaRPr lang="ru-RU" sz="2800" b="1" dirty="0">
              <a:solidFill>
                <a:srgbClr val="FF33CC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585789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2571744"/>
            <a:ext cx="1689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Любовь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5206" y="3214686"/>
            <a:ext cx="1691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Дружба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0760" y="5143512"/>
            <a:ext cx="2595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Трудолюбие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4643446"/>
            <a:ext cx="2401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Bookman Old Style" pitchFamily="18" charset="0"/>
              </a:rPr>
              <a:t>Поддержка</a:t>
            </a:r>
            <a:endParaRPr lang="ru-RU" sz="2800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57554" y="5286388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Bookman Old Style" pitchFamily="18" charset="0"/>
              </a:rPr>
              <a:t>Доверие</a:t>
            </a:r>
            <a:endParaRPr lang="ru-RU" sz="28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00166" y="3714752"/>
            <a:ext cx="1816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Помощь</a:t>
            </a:r>
            <a:endParaRPr lang="ru-RU" sz="2800" b="1" dirty="0">
              <a:solidFill>
                <a:schemeClr val="accent1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fs3.fotoload.ru/f/0318/1522061580/b9247653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b924765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85728"/>
            <a:ext cx="4117213" cy="6179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lutch.ua/images/2019/03/10/imQ2LZurA2fYraHwyoRAJoojEIV1UAj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3147696" cy="2286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s://avatars.mds.yandex.net/get-zen_doc/1641049/pub_5d13beee2d3c7a00afacd110_5d13c8d96c33d200aea9d3d2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8802" y="357166"/>
            <a:ext cx="3406315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82" name="AutoShape 6" descr="https://www.zastavki.com/pictures/originals/2018Girls___Beautyful_Girls_A_girl_with_a_little_girl_in_her_arms_124745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https://www.zastavki.com/pictures/1280x800/2015/People_Happy_mother_with_a_baby_in_her_arms_097914_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https://gelendzhik.kurort-pro.ru/images/novosti/noyabr/schastlivaya_mama_i_rebenok_3539722344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schastlivaya_mama_i_rebenok_353972234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3857628"/>
            <a:ext cx="375989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2ae50b8adb05075b818b0f1b4372aab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714752"/>
            <a:ext cx="3914470" cy="2551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8Girls___Beautyful_Girls_A_girl_with_a_little_girl_in_her_arms_124745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14678" y="2428868"/>
            <a:ext cx="3071834" cy="2089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otkinskda.ru/uploads/181121/posters-ODk0NTkzNjE5NDQ-610x340-trim-trim(0,0,759,42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000108"/>
            <a:ext cx="8330929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472" y="3071810"/>
            <a:ext cx="3643338" cy="13573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2012222229г.2</a:t>
            </a:r>
            <a:endParaRPr lang="ru-RU" dirty="0"/>
          </a:p>
        </p:txBody>
      </p:sp>
      <p:pic>
        <p:nvPicPr>
          <p:cNvPr id="5" name="Рисунок 4" descr="happy-new-year-2018-images-in-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714620"/>
            <a:ext cx="3857652" cy="2057414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001056" cy="5908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8296_b0771c9647bd01ecb958226ead335a5e0e3842a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8103766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vatars.mds.yandex.net/get-zen_doc/230574/pub_5a12c0c77ddde8e7f96a39b7_5a132f118c8be3bfd4f17bf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7822457" cy="5214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000364" y="357166"/>
            <a:ext cx="2844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СЕМЬЯ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80025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«Гости в доме – хозяевам радость»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4340" name="AutoShape 4" descr="https://sm-news.ru/wp-content/uploads/2019/10/17/829143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sm-news.ru/wp-content/uploads/2019/10/17/829143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829143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190758"/>
            <a:ext cx="7715304" cy="5140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vatars.mds.yandex.net/get-zen_doc/230574/pub_5a12c0c77ddde8e7f96a39b7_5a132f118c8be3bfd4f17bf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7822457" cy="5214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000364" y="357166"/>
            <a:ext cx="28440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СЕМЬЯ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s://my-clothing-shop.ru/pictures/102158208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10215820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3571900" cy="55022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71934" y="2643182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Семья – это группа живущих вместе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близких родственников.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img2.wbstatic.net/big/new/5780000/5783446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5783446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3857652" cy="51435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9058" y="3643314"/>
            <a:ext cx="498085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Семья – группа людей,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состоящая из родителей, 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детей, внуков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и ближних родственников, 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 живущих вместе.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AutoShape 4" descr="https://i.pinimg.com/originals/c8/82/b3/c882b3f27f1ec398b73c1f680db47af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c882b3f27f1ec398b73c1f680db47a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428736"/>
            <a:ext cx="7072362" cy="4972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000232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28662" y="500042"/>
            <a:ext cx="73228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«Счастлив тот, кто счастлив у себя дома».</a:t>
            </a:r>
            <a:endParaRPr lang="ru-RU" sz="2400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00826" y="100010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Л.Н. Толстой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47618/f0fb5809-704c-4c3e-ad7a-bcc3ad43a08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8061123" cy="5824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s://mtdata.ru/u14/photoFB55/20913409134-0/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original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11459"/>
            <a:ext cx="7929618" cy="5920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1624992/7bf9fd0c-3b85-4079-b827-f202d4491aee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236593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86116" y="5786454"/>
            <a:ext cx="30780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Bookman Old Style" pitchFamily="18" charset="0"/>
              </a:rPr>
              <a:t>Понимание</a:t>
            </a:r>
            <a:endParaRPr lang="ru-RU" sz="3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147</TotalTime>
  <Words>76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zamdiruvr-nach</cp:lastModifiedBy>
  <cp:revision>21</cp:revision>
  <dcterms:modified xsi:type="dcterms:W3CDTF">2021-11-15T09:35:00Z</dcterms:modified>
</cp:coreProperties>
</file>