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0" r:id="rId4"/>
    <p:sldId id="259" r:id="rId5"/>
    <p:sldId id="263" r:id="rId6"/>
    <p:sldId id="261" r:id="rId7"/>
    <p:sldId id="265" r:id="rId8"/>
    <p:sldId id="266" r:id="rId9"/>
    <p:sldId id="262" r:id="rId10"/>
    <p:sldId id="264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1210" y="2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.png"/><Relationship Id="rId7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3.png"/><Relationship Id="rId7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3.png"/><Relationship Id="rId7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Ramilya\Desktop\значки эскиз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52750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54308" y="3284984"/>
            <a:ext cx="563865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800" b="1" cap="all" spc="0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Творческий отчет </a:t>
            </a:r>
          </a:p>
          <a:p>
            <a:pPr algn="ctr"/>
            <a:r>
              <a:rPr lang="ru-RU" sz="4800" b="1" cap="all" dirty="0" smtClean="0">
                <a:ln/>
                <a:solidFill>
                  <a:srgbClr val="7030A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«Новая высота»</a:t>
            </a:r>
            <a:endParaRPr lang="ru-RU" sz="4800" b="1" cap="all" spc="0" dirty="0">
              <a:ln/>
              <a:solidFill>
                <a:srgbClr val="7030A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494116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Воспитатели: </a:t>
            </a:r>
            <a:r>
              <a:rPr lang="ru-RU" b="1" cap="all" dirty="0" err="1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Баньязова</a:t>
            </a:r>
            <a:r>
              <a:rPr lang="ru-RU" b="1" cap="all" dirty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Р.Р.                   </a:t>
            </a:r>
          </a:p>
          <a:p>
            <a:pPr algn="ctr"/>
            <a:r>
              <a:rPr lang="ru-RU" b="1" cap="all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             Горбачева </a:t>
            </a:r>
            <a:r>
              <a:rPr lang="ru-RU" b="1" cap="all" dirty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А.С.</a:t>
            </a:r>
          </a:p>
          <a:p>
            <a:pPr algn="ctr"/>
            <a:r>
              <a:rPr lang="ru-RU" b="1" cap="all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            </a:t>
            </a:r>
            <a:endParaRPr lang="ru-RU" b="1" cap="all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928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-61912" y="-35970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179512" y="332656"/>
            <a:ext cx="709228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Выездная экскурсия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altLang="ru-RU" sz="3600" b="1" dirty="0" err="1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Бузулукский</a:t>
            </a: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бор»</a:t>
            </a:r>
            <a:endParaRPr lang="ru-RU" altLang="ru-RU" sz="36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170" name="Picture 2" descr="C:\Users\Ramilya\Desktop\IMG_20210713_1145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51"/>
          <a:stretch/>
        </p:blipFill>
        <p:spPr bwMode="auto">
          <a:xfrm>
            <a:off x="4720339" y="2204864"/>
            <a:ext cx="3708890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 descr="C:\Users\Ramilya\Desktop\IMG_20210713_1128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912608" cy="293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8663563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-61912" y="-35970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179512" y="332656"/>
            <a:ext cx="70922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До новых встреч!!!!</a:t>
            </a:r>
            <a:endParaRPr lang="ru-RU" altLang="ru-RU" sz="36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6" name="Picture 2" descr="C:\Users\Ramilya\Desktop\DSC_06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3779529" cy="2519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Ramilya\AppData\Local\Temp\Rar$DRa2200.21948\IMG_20210714_0906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34758"/>
            <a:ext cx="2538321" cy="19037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 descr="C:\Users\Ramilya\Desktop\DSC_037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181" r="13148"/>
          <a:stretch/>
        </p:blipFill>
        <p:spPr bwMode="auto">
          <a:xfrm>
            <a:off x="304603" y="1628800"/>
            <a:ext cx="3113533" cy="17642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 descr="C:\Users\Ramilya\Desktop\DSC_036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5" t="16155"/>
          <a:stretch/>
        </p:blipFill>
        <p:spPr bwMode="auto">
          <a:xfrm>
            <a:off x="5148064" y="4149080"/>
            <a:ext cx="3525255" cy="21216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 descr="C:\Users\Ramilya\Desktop\IMG_20210713_22161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859" y="1628800"/>
            <a:ext cx="2878599" cy="21589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362232735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-61912" y="-35970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294517" y="620688"/>
            <a:ext cx="6912768" cy="1728192"/>
          </a:xfrm>
        </p:spPr>
        <p:txBody>
          <a:bodyPr>
            <a:normAutofit fontScale="90000"/>
          </a:bodyPr>
          <a:lstStyle/>
          <a:p>
            <a: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Работа смены </a:t>
            </a: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«Новая высота»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строилась по утверждённой 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программе 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Направленность 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программы: 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туристско-краеведческая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Возраст обучающихся: 7-15 лет</a:t>
            </a:r>
            <a:br>
              <a:rPr lang="ru-RU" alt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Срок реализации: </a:t>
            </a:r>
            <a: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 дней</a:t>
            </a:r>
            <a:r>
              <a:rPr lang="ru-RU" alt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alt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программы- </a:t>
            </a:r>
            <a:r>
              <a:rPr lang="ru-RU" sz="20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обучающихся ключевых компетенций: ценностно–смысловых, учебно-познавательных, социокультурных, коммуникативных через включение их в учебную, соревновательную и практико-ориентированную туристско-краеведческую деятельность.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Ramilya\Desktop\IMG-20210702-WA00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9812" y="4005064"/>
            <a:ext cx="3960551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06937423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28600" y="117136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28600" y="-35970"/>
            <a:ext cx="6121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ЗНАКОМЬТЕСЬ  ЭТО МЫ!!!</a:t>
            </a:r>
            <a:endParaRPr lang="ru-RU" altLang="ru-RU" sz="36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7" name="Picture 3" descr="C:\Users\Ramilya\Desktop\фото на конкурс 2021\IMG-d0d95cc81f369ffaa1573d0d1f206ded-V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08" y="616536"/>
            <a:ext cx="8545648" cy="56948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8663563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-61912" y="-35970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177770" y="79077"/>
            <a:ext cx="70567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Блок теоретических </a:t>
            </a:r>
            <a:endParaRPr lang="ru-RU" altLang="ru-RU" sz="3600" b="1" dirty="0" smtClean="0">
              <a:solidFill>
                <a:srgbClr val="FF0000"/>
              </a:solidFill>
              <a:latin typeface="Monotype Corsiva" pitchFamily="66" charset="0"/>
              <a:ea typeface="Calibri" pitchFamily="34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altLang="ru-RU" sz="3600" b="1" dirty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практических занятий</a:t>
            </a:r>
            <a:endParaRPr lang="ru-RU" altLang="ru-RU" sz="36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46" name="Picture 2" descr="C:\Users\Ramilya\Desktop\фото на конкурс 2021\DSC_05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95852"/>
            <a:ext cx="3679924" cy="24532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C:\Users\Ramilya\Desktop\ДОЛ Лидер 2021\IMG_20210707_1147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5" y="1563127"/>
            <a:ext cx="2744854" cy="365980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5" descr="C:\Users\Ramilya\Desktop\фото на конкурс 2021\DSC_04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719" y="1444938"/>
            <a:ext cx="2540371" cy="16935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 descr="C:\Users\Ramilya\Desktop\IMG_20210703_10391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357" y="4005064"/>
            <a:ext cx="2259167" cy="169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Ramilya\Desktop\IMG_20210704_11582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319462"/>
            <a:ext cx="2592708" cy="19445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3739761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-61912" y="-35970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251520" y="152670"/>
            <a:ext cx="65527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Общефизическая подготовка, закаливание и оздоровление</a:t>
            </a:r>
            <a:endParaRPr lang="ru-RU" altLang="ru-RU" sz="36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170" name="Picture 2" descr="C:\Users\Ramilya\Desktop\фото на конкурс 2021\DSC_04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2"/>
          <a:stretch/>
        </p:blipFill>
        <p:spPr bwMode="auto">
          <a:xfrm>
            <a:off x="2987673" y="4485257"/>
            <a:ext cx="3094809" cy="22036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C:\Users\Ramilya\Desktop\фото на конкурс 2021\IMG_20210702_10304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0" t="21028" r="28563" b="28383"/>
          <a:stretch/>
        </p:blipFill>
        <p:spPr bwMode="auto">
          <a:xfrm>
            <a:off x="6061089" y="1844824"/>
            <a:ext cx="1954708" cy="2152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" name="Picture 2" descr="C:\Users\Ramilya\Desktop\DSC_027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50707"/>
            <a:ext cx="3960439" cy="2781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" name="Picture 2" descr="C:\Users\Ramilya\Desktop\ДОЛ Лидер 2021\_1MboNL8UW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35" y="4287647"/>
            <a:ext cx="2501315" cy="2118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C:\Users\Ramilya\Desktop\ed720ec40cb0b482c8d128c2840b3d3d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0" b="9947"/>
          <a:stretch/>
        </p:blipFill>
        <p:spPr bwMode="auto">
          <a:xfrm>
            <a:off x="6300192" y="4365104"/>
            <a:ext cx="2505785" cy="17772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8663563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-61912" y="-35970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-61912" y="333375"/>
            <a:ext cx="74422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istral" pitchFamily="66" charset="0"/>
                <a:ea typeface="Calibri" pitchFamily="34" charset="0"/>
                <a:cs typeface="Times New Roman" pitchFamily="18" charset="0"/>
              </a:rPr>
              <a:t>ОРИЕНТИРОВАНИЕ НА МЕСТНОСТИ</a:t>
            </a:r>
            <a:endParaRPr lang="ru-RU" altLang="ru-RU" sz="3600" dirty="0">
              <a:latin typeface="Mistral" pitchFamily="66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0" name="Picture 2" descr="C:\Users\Ramilya\Desktop\фото на конкурс 2021\DSC_06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569" y="1891978"/>
            <a:ext cx="3169629" cy="2113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1" name="Picture 3" descr="C:\Users\Ramilya\Desktop\фото на конкурс 2021\DSC_068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" t="19744" b="-6302"/>
          <a:stretch/>
        </p:blipFill>
        <p:spPr bwMode="auto">
          <a:xfrm>
            <a:off x="666427" y="3861048"/>
            <a:ext cx="3261918" cy="2855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090330"/>
            <a:ext cx="3707904" cy="2471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" name="Picture 2" descr="C:\Users\Ramilya\Desktop\фото на конкурс 2021\DSC_056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397731"/>
            <a:ext cx="2989065" cy="1992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8663563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-61912" y="-35970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611188" y="333375"/>
            <a:ext cx="6121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Туристическая тропа!!!</a:t>
            </a:r>
            <a:endParaRPr lang="ru-RU" altLang="ru-RU" sz="36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3" name="Picture 3" descr="C:\Users\Ramilya\Desktop\фото на конкурс 2021\DSC_035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87" r="-922"/>
          <a:stretch/>
        </p:blipFill>
        <p:spPr bwMode="auto">
          <a:xfrm>
            <a:off x="4355976" y="1142250"/>
            <a:ext cx="3245862" cy="26506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5" descr="C:\Users\Ramilya\Desktop\фото на конкурс 2021\DSC_029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322" y="4149080"/>
            <a:ext cx="345638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6" descr="C:\Users\Ramilya\Desktop\фото на конкурс 2021\DSC_04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56" y="4077072"/>
            <a:ext cx="3564396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098" name="Picture 2" descr="G:\лагерь 2021\DSC_027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585"/>
          <a:stretch/>
        </p:blipFill>
        <p:spPr bwMode="auto">
          <a:xfrm>
            <a:off x="760407" y="1188822"/>
            <a:ext cx="2893169" cy="25575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8663563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-61912" y="-35970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7392" y="10209"/>
            <a:ext cx="67325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Вечерние мероприятия!</a:t>
            </a:r>
            <a:endParaRPr lang="ru-RU" altLang="ru-RU" sz="36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194" name="Picture 2" descr="C:\Users\Ramilya\Desktop\фото на конкурс 2021\DSC_0463 (2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3" r="3604"/>
          <a:stretch/>
        </p:blipFill>
        <p:spPr bwMode="auto">
          <a:xfrm>
            <a:off x="6371164" y="3703653"/>
            <a:ext cx="2702771" cy="22274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5" name="Picture 3" descr="C:\Users\Ramilya\Desktop\фото на конкурс 2021\DSC_0408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07" y="1373844"/>
            <a:ext cx="3028779" cy="20191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6" name="Picture 2" descr="C:\Users\Ramilya\Desktop\фото на конкурс 2021\IMG_20210701_21180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24" b="26236"/>
          <a:stretch/>
        </p:blipFill>
        <p:spPr bwMode="auto">
          <a:xfrm>
            <a:off x="3563888" y="5013176"/>
            <a:ext cx="2633337" cy="16191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 descr="C:\Users\Ramilya\Desktop\887c78a018027ec90a79d374f77c97b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" t="10170" b="31846"/>
          <a:stretch/>
        </p:blipFill>
        <p:spPr bwMode="auto">
          <a:xfrm>
            <a:off x="5438692" y="1502797"/>
            <a:ext cx="3222534" cy="13040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 descr="C:\Users\Ramilya\Desktop\ee4150e7b091543103b2ee974de912ad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4" t="41288" r="17530"/>
          <a:stretch/>
        </p:blipFill>
        <p:spPr bwMode="auto">
          <a:xfrm>
            <a:off x="3656420" y="2852936"/>
            <a:ext cx="2448272" cy="19644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9" name="Picture 5" descr="C:\Users\Ramilya\Desktop\фото на конкурс 2021\DSC_041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64" y="4221088"/>
            <a:ext cx="3268150" cy="2178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8663563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6"/>
          <p:cNvGrpSpPr>
            <a:grpSpLocks/>
          </p:cNvGrpSpPr>
          <p:nvPr/>
        </p:nvGrpSpPr>
        <p:grpSpPr bwMode="auto">
          <a:xfrm>
            <a:off x="-61912" y="-35970"/>
            <a:ext cx="9144000" cy="6858000"/>
            <a:chOff x="-1" y="0"/>
            <a:chExt cx="9144513" cy="6858000"/>
          </a:xfrm>
        </p:grpSpPr>
        <p:pic>
          <p:nvPicPr>
            <p:cNvPr id="5125" name="Picture 5" descr="C:\Documents and Settings\Admin\Рабочий стол\фон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44513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6" name="Picture 6" descr="C:\Documents and Settings\Admin\Рабочий стол\Без имени-2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7236701" y="188640"/>
              <a:ext cx="1725709" cy="1857375"/>
            </a:xfrm>
            <a:prstGeom prst="rect">
              <a:avLst/>
            </a:prstGeom>
            <a:ln>
              <a:noFill/>
            </a:ln>
            <a:effectLst>
              <a:glow rad="228600">
                <a:schemeClr val="accent6">
                  <a:satMod val="175000"/>
                  <a:alpha val="40000"/>
                </a:schemeClr>
              </a:glow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5124" name="Прямоугольник 6"/>
          <p:cNvSpPr>
            <a:spLocks noChangeArrowheads="1"/>
          </p:cNvSpPr>
          <p:nvPr/>
        </p:nvSpPr>
        <p:spPr bwMode="auto">
          <a:xfrm>
            <a:off x="611188" y="333375"/>
            <a:ext cx="6121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 smtClean="0">
                <a:solidFill>
                  <a:srgbClr val="FF0000"/>
                </a:solidFill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ПОХОД ВЫХОДНОГО ДНЯ</a:t>
            </a:r>
            <a:endParaRPr lang="ru-RU" altLang="ru-RU" sz="3600" dirty="0"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" name="Picture 3" descr="C:\Users\Ramilya\Desktop\фото на конкурс 2021\IMG_20210710_172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360" y="4149021"/>
            <a:ext cx="3204344" cy="2403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" name="Picture 2" descr="C:\Users\Ramilya\Desktop\фото на конкурс 2021\IMG_20210710_1718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75" y="1321404"/>
            <a:ext cx="2035626" cy="27141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G:\лагерь 2021\DSC_026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4156"/>
            <a:ext cx="3671888" cy="2447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721" y="4437112"/>
            <a:ext cx="3433734" cy="2024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238663563"/>
      </p:ext>
    </p:extLst>
  </p:cSld>
  <p:clrMapOvr>
    <a:masterClrMapping/>
  </p:clrMapOvr>
  <p:transition advTm="13776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53</Words>
  <Application>Microsoft Office PowerPoint</Application>
  <PresentationFormat>Экран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        Работа смены  «Новая высота» строилась по утверждённой программе .  Направленность программы: туристско-краеведческая Возраст обучающихся: 7-15 лет Срок реализации: 14 дней      Цель программы- формирование у обучающихся ключевых компетенций: ценностно–смысловых, учебно-познавательных, социокультурных, коммуникативных через включение их в учебную, соревновательную и практико-ориентированную туристско-краеведческую деятельность.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Ramilya</dc:creator>
  <cp:lastModifiedBy>Ramilya</cp:lastModifiedBy>
  <cp:revision>24</cp:revision>
  <dcterms:created xsi:type="dcterms:W3CDTF">2021-07-12T16:54:48Z</dcterms:created>
  <dcterms:modified xsi:type="dcterms:W3CDTF">2021-10-12T07:23:51Z</dcterms:modified>
</cp:coreProperties>
</file>