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  <p:sldMasterId id="2147483737" r:id="rId2"/>
  </p:sldMasterIdLst>
  <p:notesMasterIdLst>
    <p:notesMasterId r:id="rId18"/>
  </p:notesMasterIdLst>
  <p:sldIdLst>
    <p:sldId id="256" r:id="rId3"/>
    <p:sldId id="259" r:id="rId4"/>
    <p:sldId id="257" r:id="rId5"/>
    <p:sldId id="258" r:id="rId6"/>
    <p:sldId id="260" r:id="rId7"/>
    <p:sldId id="261" r:id="rId8"/>
    <p:sldId id="263" r:id="rId9"/>
    <p:sldId id="262" r:id="rId10"/>
    <p:sldId id="264" r:id="rId11"/>
    <p:sldId id="266" r:id="rId12"/>
    <p:sldId id="265" r:id="rId13"/>
    <p:sldId id="270" r:id="rId14"/>
    <p:sldId id="271" r:id="rId15"/>
    <p:sldId id="272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dorchenko" initials="F" lastIdx="1" clrIdx="0">
    <p:extLst>
      <p:ext uri="{19B8F6BF-5375-455C-9EA6-DF929625EA0E}">
        <p15:presenceInfo xmlns:p15="http://schemas.microsoft.com/office/powerpoint/2012/main" userId="Fedorchenk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9D72B-AD4A-4821-831E-217FFB11C671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9A7F8-92C6-432A-965C-D2A070854A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1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9A7F8-92C6-432A-965C-D2A070854AF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179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800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70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309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749374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70000"/>
              </a:lnSpc>
              <a:defRPr sz="4000" b="1" i="0">
                <a:solidFill>
                  <a:schemeClr val="accent1">
                    <a:lumMod val="50000"/>
                  </a:schemeClr>
                </a:solidFill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230675"/>
      </p:ext>
    </p:extLst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557155"/>
      </p:ext>
    </p:extLst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3117274" y="464072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7"/>
            <a:ext cx="6364716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243928"/>
      </p:ext>
    </p:extLst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1637323" y="1849438"/>
            <a:ext cx="2751015" cy="2241550"/>
          </a:xfrm>
          <a:custGeom>
            <a:avLst/>
            <a:gdLst>
              <a:gd name="connsiteX0" fmla="*/ 897241 w 4999205"/>
              <a:gd name="connsiteY0" fmla="*/ 349012 h 2498048"/>
              <a:gd name="connsiteX1" fmla="*/ 1794482 w 4999205"/>
              <a:gd name="connsiteY1" fmla="*/ 1246253 h 2498048"/>
              <a:gd name="connsiteX2" fmla="*/ 897241 w 4999205"/>
              <a:gd name="connsiteY2" fmla="*/ 2143494 h 2498048"/>
              <a:gd name="connsiteX3" fmla="*/ 0 w 4999205"/>
              <a:gd name="connsiteY3" fmla="*/ 1246253 h 2498048"/>
              <a:gd name="connsiteX4" fmla="*/ 897241 w 4999205"/>
              <a:gd name="connsiteY4" fmla="*/ 349012 h 2498048"/>
              <a:gd name="connsiteX5" fmla="*/ 3750181 w 4999205"/>
              <a:gd name="connsiteY5" fmla="*/ 0 h 2498048"/>
              <a:gd name="connsiteX6" fmla="*/ 4277993 w 4999205"/>
              <a:gd name="connsiteY6" fmla="*/ 218627 h 2498048"/>
              <a:gd name="connsiteX7" fmla="*/ 4780578 w 4999205"/>
              <a:gd name="connsiteY7" fmla="*/ 721212 h 2498048"/>
              <a:gd name="connsiteX8" fmla="*/ 4780578 w 4999205"/>
              <a:gd name="connsiteY8" fmla="*/ 1776836 h 2498048"/>
              <a:gd name="connsiteX9" fmla="*/ 4277993 w 4999205"/>
              <a:gd name="connsiteY9" fmla="*/ 2279421 h 2498048"/>
              <a:gd name="connsiteX10" fmla="*/ 3222369 w 4999205"/>
              <a:gd name="connsiteY10" fmla="*/ 2279421 h 2498048"/>
              <a:gd name="connsiteX11" fmla="*/ 2719785 w 4999205"/>
              <a:gd name="connsiteY11" fmla="*/ 1776836 h 2498048"/>
              <a:gd name="connsiteX12" fmla="*/ 2719785 w 4999205"/>
              <a:gd name="connsiteY12" fmla="*/ 721212 h 2498048"/>
              <a:gd name="connsiteX13" fmla="*/ 3222369 w 4999205"/>
              <a:gd name="connsiteY13" fmla="*/ 218627 h 2498048"/>
              <a:gd name="connsiteX14" fmla="*/ 3750181 w 4999205"/>
              <a:gd name="connsiteY14" fmla="*/ 0 h 2498048"/>
              <a:gd name="connsiteX0" fmla="*/ 24941 w 5024146"/>
              <a:gd name="connsiteY0" fmla="*/ 1246253 h 2498048"/>
              <a:gd name="connsiteX1" fmla="*/ 1819423 w 5024146"/>
              <a:gd name="connsiteY1" fmla="*/ 1246253 h 2498048"/>
              <a:gd name="connsiteX2" fmla="*/ 922182 w 5024146"/>
              <a:gd name="connsiteY2" fmla="*/ 2143494 h 2498048"/>
              <a:gd name="connsiteX3" fmla="*/ 24941 w 5024146"/>
              <a:gd name="connsiteY3" fmla="*/ 1246253 h 2498048"/>
              <a:gd name="connsiteX4" fmla="*/ 3775122 w 5024146"/>
              <a:gd name="connsiteY4" fmla="*/ 0 h 2498048"/>
              <a:gd name="connsiteX5" fmla="*/ 4302934 w 5024146"/>
              <a:gd name="connsiteY5" fmla="*/ 218627 h 2498048"/>
              <a:gd name="connsiteX6" fmla="*/ 4805519 w 5024146"/>
              <a:gd name="connsiteY6" fmla="*/ 721212 h 2498048"/>
              <a:gd name="connsiteX7" fmla="*/ 4805519 w 5024146"/>
              <a:gd name="connsiteY7" fmla="*/ 1776836 h 2498048"/>
              <a:gd name="connsiteX8" fmla="*/ 4302934 w 5024146"/>
              <a:gd name="connsiteY8" fmla="*/ 2279421 h 2498048"/>
              <a:gd name="connsiteX9" fmla="*/ 3247310 w 5024146"/>
              <a:gd name="connsiteY9" fmla="*/ 2279421 h 2498048"/>
              <a:gd name="connsiteX10" fmla="*/ 2744726 w 5024146"/>
              <a:gd name="connsiteY10" fmla="*/ 1776836 h 2498048"/>
              <a:gd name="connsiteX11" fmla="*/ 2744726 w 5024146"/>
              <a:gd name="connsiteY11" fmla="*/ 721212 h 2498048"/>
              <a:gd name="connsiteX12" fmla="*/ 3247310 w 5024146"/>
              <a:gd name="connsiteY12" fmla="*/ 218627 h 2498048"/>
              <a:gd name="connsiteX13" fmla="*/ 3775122 w 5024146"/>
              <a:gd name="connsiteY13" fmla="*/ 0 h 2498048"/>
              <a:gd name="connsiteX0" fmla="*/ 24941 w 5024146"/>
              <a:gd name="connsiteY0" fmla="*/ 1246253 h 2498048"/>
              <a:gd name="connsiteX1" fmla="*/ 922182 w 5024146"/>
              <a:gd name="connsiteY1" fmla="*/ 2143494 h 2498048"/>
              <a:gd name="connsiteX2" fmla="*/ 24941 w 5024146"/>
              <a:gd name="connsiteY2" fmla="*/ 1246253 h 2498048"/>
              <a:gd name="connsiteX3" fmla="*/ 3775122 w 5024146"/>
              <a:gd name="connsiteY3" fmla="*/ 0 h 2498048"/>
              <a:gd name="connsiteX4" fmla="*/ 4302934 w 5024146"/>
              <a:gd name="connsiteY4" fmla="*/ 218627 h 2498048"/>
              <a:gd name="connsiteX5" fmla="*/ 4805519 w 5024146"/>
              <a:gd name="connsiteY5" fmla="*/ 721212 h 2498048"/>
              <a:gd name="connsiteX6" fmla="*/ 4805519 w 5024146"/>
              <a:gd name="connsiteY6" fmla="*/ 1776836 h 2498048"/>
              <a:gd name="connsiteX7" fmla="*/ 4302934 w 5024146"/>
              <a:gd name="connsiteY7" fmla="*/ 2279421 h 2498048"/>
              <a:gd name="connsiteX8" fmla="*/ 3247310 w 5024146"/>
              <a:gd name="connsiteY8" fmla="*/ 2279421 h 2498048"/>
              <a:gd name="connsiteX9" fmla="*/ 2744726 w 5024146"/>
              <a:gd name="connsiteY9" fmla="*/ 1776836 h 2498048"/>
              <a:gd name="connsiteX10" fmla="*/ 2744726 w 5024146"/>
              <a:gd name="connsiteY10" fmla="*/ 721212 h 2498048"/>
              <a:gd name="connsiteX11" fmla="*/ 3247310 w 5024146"/>
              <a:gd name="connsiteY11" fmla="*/ 218627 h 2498048"/>
              <a:gd name="connsiteX12" fmla="*/ 3775122 w 5024146"/>
              <a:gd name="connsiteY12" fmla="*/ 0 h 2498048"/>
              <a:gd name="connsiteX0" fmla="*/ 1249024 w 2498048"/>
              <a:gd name="connsiteY0" fmla="*/ 0 h 2498048"/>
              <a:gd name="connsiteX1" fmla="*/ 1776836 w 2498048"/>
              <a:gd name="connsiteY1" fmla="*/ 218627 h 2498048"/>
              <a:gd name="connsiteX2" fmla="*/ 2279421 w 2498048"/>
              <a:gd name="connsiteY2" fmla="*/ 721212 h 2498048"/>
              <a:gd name="connsiteX3" fmla="*/ 2279421 w 2498048"/>
              <a:gd name="connsiteY3" fmla="*/ 1776836 h 2498048"/>
              <a:gd name="connsiteX4" fmla="*/ 1776836 w 2498048"/>
              <a:gd name="connsiteY4" fmla="*/ 2279421 h 2498048"/>
              <a:gd name="connsiteX5" fmla="*/ 721212 w 2498048"/>
              <a:gd name="connsiteY5" fmla="*/ 2279421 h 2498048"/>
              <a:gd name="connsiteX6" fmla="*/ 218628 w 2498048"/>
              <a:gd name="connsiteY6" fmla="*/ 1776836 h 2498048"/>
              <a:gd name="connsiteX7" fmla="*/ 218628 w 2498048"/>
              <a:gd name="connsiteY7" fmla="*/ 721212 h 2498048"/>
              <a:gd name="connsiteX8" fmla="*/ 721212 w 2498048"/>
              <a:gd name="connsiteY8" fmla="*/ 218627 h 2498048"/>
              <a:gd name="connsiteX9" fmla="*/ 1249024 w 2498048"/>
              <a:gd name="connsiteY9" fmla="*/ 0 h 249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8048" h="2498048">
                <a:moveTo>
                  <a:pt x="1249024" y="0"/>
                </a:moveTo>
                <a:cubicBezTo>
                  <a:pt x="1440055" y="0"/>
                  <a:pt x="1631085" y="72876"/>
                  <a:pt x="1776836" y="218627"/>
                </a:cubicBezTo>
                <a:lnTo>
                  <a:pt x="2279421" y="721212"/>
                </a:lnTo>
                <a:cubicBezTo>
                  <a:pt x="2570924" y="1012715"/>
                  <a:pt x="2570924" y="1485334"/>
                  <a:pt x="2279421" y="1776836"/>
                </a:cubicBezTo>
                <a:lnTo>
                  <a:pt x="1776836" y="2279421"/>
                </a:lnTo>
                <a:cubicBezTo>
                  <a:pt x="1485334" y="2570924"/>
                  <a:pt x="1012715" y="2570924"/>
                  <a:pt x="721212" y="2279421"/>
                </a:cubicBezTo>
                <a:lnTo>
                  <a:pt x="218628" y="1776836"/>
                </a:lnTo>
                <a:cubicBezTo>
                  <a:pt x="-72875" y="1485334"/>
                  <a:pt x="-72875" y="1012715"/>
                  <a:pt x="218628" y="721212"/>
                </a:cubicBezTo>
                <a:lnTo>
                  <a:pt x="721212" y="218627"/>
                </a:lnTo>
                <a:cubicBezTo>
                  <a:pt x="866963" y="72876"/>
                  <a:pt x="1057994" y="0"/>
                  <a:pt x="124902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530732537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414" y="1365328"/>
            <a:ext cx="8240252" cy="4838189"/>
          </a:xfrm>
          <a:prstGeom prst="rect">
            <a:avLst/>
          </a:prstGeom>
          <a:effectLst>
            <a:outerShdw blurRad="5207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39992" y="1701953"/>
            <a:ext cx="6209058" cy="38814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014321" y="5488070"/>
            <a:ext cx="660400" cy="133927"/>
          </a:xfrm>
          <a:prstGeom prst="rect">
            <a:avLst/>
          </a:prstGeom>
          <a:solidFill>
            <a:srgbClr val="1F1C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288051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6" y="4791309"/>
            <a:ext cx="498854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034" y="678906"/>
            <a:ext cx="3410244" cy="5625342"/>
          </a:xfrm>
          <a:prstGeom prst="rect">
            <a:avLst/>
          </a:prstGeom>
          <a:effectLst>
            <a:outerShdw blurRad="635000" dist="279400" dir="54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591514" y="1545087"/>
            <a:ext cx="2713070" cy="389386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89458220"/>
      </p:ext>
    </p:extLst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79426" y="0"/>
            <a:ext cx="6694415" cy="6858000"/>
          </a:xfrm>
          <a:custGeom>
            <a:avLst/>
            <a:gdLst>
              <a:gd name="connsiteX0" fmla="*/ 4503486 w 6694415"/>
              <a:gd name="connsiteY0" fmla="*/ 2951742 h 6858000"/>
              <a:gd name="connsiteX1" fmla="*/ 5459785 w 6694415"/>
              <a:gd name="connsiteY1" fmla="*/ 3347853 h 6858000"/>
              <a:gd name="connsiteX2" fmla="*/ 5459785 w 6694415"/>
              <a:gd name="connsiteY2" fmla="*/ 5260450 h 6858000"/>
              <a:gd name="connsiteX3" fmla="*/ 3862235 w 6694415"/>
              <a:gd name="connsiteY3" fmla="*/ 6858000 h 6858000"/>
              <a:gd name="connsiteX4" fmla="*/ 37042 w 6694415"/>
              <a:gd name="connsiteY4" fmla="*/ 6858000 h 6858000"/>
              <a:gd name="connsiteX5" fmla="*/ 3547188 w 6694415"/>
              <a:gd name="connsiteY5" fmla="*/ 3347853 h 6858000"/>
              <a:gd name="connsiteX6" fmla="*/ 4503486 w 6694415"/>
              <a:gd name="connsiteY6" fmla="*/ 2951742 h 6858000"/>
              <a:gd name="connsiteX7" fmla="*/ 2871192 w 6694415"/>
              <a:gd name="connsiteY7" fmla="*/ 0 h 6858000"/>
              <a:gd name="connsiteX8" fmla="*/ 6694415 w 6694415"/>
              <a:gd name="connsiteY8" fmla="*/ 0 h 6858000"/>
              <a:gd name="connsiteX9" fmla="*/ 6675887 w 6694415"/>
              <a:gd name="connsiteY9" fmla="*/ 20498 h 6858000"/>
              <a:gd name="connsiteX10" fmla="*/ 2308708 w 6694415"/>
              <a:gd name="connsiteY10" fmla="*/ 4387676 h 6858000"/>
              <a:gd name="connsiteX11" fmla="*/ 396110 w 6694415"/>
              <a:gd name="connsiteY11" fmla="*/ 4387676 h 6858000"/>
              <a:gd name="connsiteX12" fmla="*/ 396112 w 6694415"/>
              <a:gd name="connsiteY12" fmla="*/ 4387677 h 6858000"/>
              <a:gd name="connsiteX13" fmla="*/ 396112 w 6694415"/>
              <a:gd name="connsiteY13" fmla="*/ 2475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4415" h="6858000">
                <a:moveTo>
                  <a:pt x="4503486" y="2951742"/>
                </a:moveTo>
                <a:cubicBezTo>
                  <a:pt x="4849599" y="2951742"/>
                  <a:pt x="5195711" y="3083779"/>
                  <a:pt x="5459785" y="3347853"/>
                </a:cubicBezTo>
                <a:cubicBezTo>
                  <a:pt x="5987933" y="3876002"/>
                  <a:pt x="5987933" y="4732301"/>
                  <a:pt x="5459785" y="5260450"/>
                </a:cubicBezTo>
                <a:lnTo>
                  <a:pt x="3862235" y="6858000"/>
                </a:lnTo>
                <a:lnTo>
                  <a:pt x="37042" y="6858000"/>
                </a:lnTo>
                <a:lnTo>
                  <a:pt x="3547188" y="3347853"/>
                </a:lnTo>
                <a:cubicBezTo>
                  <a:pt x="3811262" y="3083779"/>
                  <a:pt x="4157375" y="2951742"/>
                  <a:pt x="4503486" y="2951742"/>
                </a:cubicBezTo>
                <a:close/>
                <a:moveTo>
                  <a:pt x="2871192" y="0"/>
                </a:moveTo>
                <a:lnTo>
                  <a:pt x="6694415" y="0"/>
                </a:lnTo>
                <a:lnTo>
                  <a:pt x="6675887" y="20498"/>
                </a:lnTo>
                <a:lnTo>
                  <a:pt x="2308708" y="4387676"/>
                </a:lnTo>
                <a:cubicBezTo>
                  <a:pt x="1780559" y="4915824"/>
                  <a:pt x="924258" y="4915825"/>
                  <a:pt x="396110" y="4387676"/>
                </a:cubicBezTo>
                <a:cubicBezTo>
                  <a:pt x="396111" y="4387676"/>
                  <a:pt x="396111" y="4387677"/>
                  <a:pt x="396112" y="4387677"/>
                </a:cubicBezTo>
                <a:cubicBezTo>
                  <a:pt x="-132037" y="3859529"/>
                  <a:pt x="-132037" y="3003229"/>
                  <a:pt x="396112" y="247508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419100" dist="342900" dir="5400000" sx="89000" sy="89000" algn="t" rotWithShape="0">
              <a:prstClr val="black">
                <a:alpha val="16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8066089" y="793668"/>
            <a:ext cx="3219863" cy="53643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46974748"/>
      </p:ext>
    </p:extLst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800100" y="1962150"/>
            <a:ext cx="10668000" cy="4163586"/>
          </a:xfrm>
          <a:custGeom>
            <a:avLst/>
            <a:gdLst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900900 h 4786905"/>
              <a:gd name="connsiteX3" fmla="*/ 2589152 w 7804115"/>
              <a:gd name="connsiteY3" fmla="*/ 3922330 h 4786905"/>
              <a:gd name="connsiteX4" fmla="*/ 0 w 7804115"/>
              <a:gd name="connsiteY4" fmla="*/ 3922330 h 4786905"/>
              <a:gd name="connsiteX5" fmla="*/ 0 w 7804115"/>
              <a:gd name="connsiteY5" fmla="*/ 900900 h 4786905"/>
              <a:gd name="connsiteX6" fmla="*/ 36326 w 7804115"/>
              <a:gd name="connsiteY6" fmla="*/ 864574 h 4786905"/>
              <a:gd name="connsiteX7" fmla="*/ 3459736 w 7804115"/>
              <a:gd name="connsiteY7" fmla="*/ 0 h 4786905"/>
              <a:gd name="connsiteX8" fmla="*/ 7786607 w 7804115"/>
              <a:gd name="connsiteY8" fmla="*/ 0 h 4786905"/>
              <a:gd name="connsiteX9" fmla="*/ 7804115 w 7804115"/>
              <a:gd name="connsiteY9" fmla="*/ 17508 h 4786905"/>
              <a:gd name="connsiteX10" fmla="*/ 7804115 w 7804115"/>
              <a:gd name="connsiteY10" fmla="*/ 4769397 h 4786905"/>
              <a:gd name="connsiteX11" fmla="*/ 7786607 w 7804115"/>
              <a:gd name="connsiteY11" fmla="*/ 4786905 h 4786905"/>
              <a:gd name="connsiteX12" fmla="*/ 3459736 w 7804115"/>
              <a:gd name="connsiteY12" fmla="*/ 4786905 h 4786905"/>
              <a:gd name="connsiteX0" fmla="*/ 36326 w 7804115"/>
              <a:gd name="connsiteY0" fmla="*/ 864574 h 4786905"/>
              <a:gd name="connsiteX1" fmla="*/ 2552826 w 7804115"/>
              <a:gd name="connsiteY1" fmla="*/ 864574 h 4786905"/>
              <a:gd name="connsiteX2" fmla="*/ 2589152 w 7804115"/>
              <a:gd name="connsiteY2" fmla="*/ 3922330 h 4786905"/>
              <a:gd name="connsiteX3" fmla="*/ 0 w 7804115"/>
              <a:gd name="connsiteY3" fmla="*/ 3922330 h 4786905"/>
              <a:gd name="connsiteX4" fmla="*/ 0 w 7804115"/>
              <a:gd name="connsiteY4" fmla="*/ 900900 h 4786905"/>
              <a:gd name="connsiteX5" fmla="*/ 36326 w 7804115"/>
              <a:gd name="connsiteY5" fmla="*/ 864574 h 4786905"/>
              <a:gd name="connsiteX6" fmla="*/ 3459736 w 7804115"/>
              <a:gd name="connsiteY6" fmla="*/ 0 h 4786905"/>
              <a:gd name="connsiteX7" fmla="*/ 7786607 w 7804115"/>
              <a:gd name="connsiteY7" fmla="*/ 0 h 4786905"/>
              <a:gd name="connsiteX8" fmla="*/ 7804115 w 7804115"/>
              <a:gd name="connsiteY8" fmla="*/ 17508 h 4786905"/>
              <a:gd name="connsiteX9" fmla="*/ 7804115 w 7804115"/>
              <a:gd name="connsiteY9" fmla="*/ 4769397 h 4786905"/>
              <a:gd name="connsiteX10" fmla="*/ 7786607 w 7804115"/>
              <a:gd name="connsiteY10" fmla="*/ 4786905 h 4786905"/>
              <a:gd name="connsiteX11" fmla="*/ 3459736 w 7804115"/>
              <a:gd name="connsiteY11" fmla="*/ 4786905 h 4786905"/>
              <a:gd name="connsiteX12" fmla="*/ 3459736 w 7804115"/>
              <a:gd name="connsiteY12" fmla="*/ 0 h 4786905"/>
              <a:gd name="connsiteX0" fmla="*/ 36326 w 7804115"/>
              <a:gd name="connsiteY0" fmla="*/ 864574 h 4786905"/>
              <a:gd name="connsiteX1" fmla="*/ 2589152 w 7804115"/>
              <a:gd name="connsiteY1" fmla="*/ 3922330 h 4786905"/>
              <a:gd name="connsiteX2" fmla="*/ 0 w 7804115"/>
              <a:gd name="connsiteY2" fmla="*/ 3922330 h 4786905"/>
              <a:gd name="connsiteX3" fmla="*/ 0 w 7804115"/>
              <a:gd name="connsiteY3" fmla="*/ 900900 h 4786905"/>
              <a:gd name="connsiteX4" fmla="*/ 36326 w 7804115"/>
              <a:gd name="connsiteY4" fmla="*/ 864574 h 4786905"/>
              <a:gd name="connsiteX5" fmla="*/ 3459736 w 7804115"/>
              <a:gd name="connsiteY5" fmla="*/ 0 h 4786905"/>
              <a:gd name="connsiteX6" fmla="*/ 7786607 w 7804115"/>
              <a:gd name="connsiteY6" fmla="*/ 0 h 4786905"/>
              <a:gd name="connsiteX7" fmla="*/ 7804115 w 7804115"/>
              <a:gd name="connsiteY7" fmla="*/ 17508 h 4786905"/>
              <a:gd name="connsiteX8" fmla="*/ 7804115 w 7804115"/>
              <a:gd name="connsiteY8" fmla="*/ 4769397 h 4786905"/>
              <a:gd name="connsiteX9" fmla="*/ 7786607 w 7804115"/>
              <a:gd name="connsiteY9" fmla="*/ 4786905 h 4786905"/>
              <a:gd name="connsiteX10" fmla="*/ 3459736 w 7804115"/>
              <a:gd name="connsiteY10" fmla="*/ 4786905 h 4786905"/>
              <a:gd name="connsiteX11" fmla="*/ 3459736 w 7804115"/>
              <a:gd name="connsiteY11" fmla="*/ 0 h 4786905"/>
              <a:gd name="connsiteX0" fmla="*/ 36326 w 7804115"/>
              <a:gd name="connsiteY0" fmla="*/ 864574 h 4786905"/>
              <a:gd name="connsiteX1" fmla="*/ 0 w 7804115"/>
              <a:gd name="connsiteY1" fmla="*/ 3922330 h 4786905"/>
              <a:gd name="connsiteX2" fmla="*/ 0 w 7804115"/>
              <a:gd name="connsiteY2" fmla="*/ 900900 h 4786905"/>
              <a:gd name="connsiteX3" fmla="*/ 36326 w 7804115"/>
              <a:gd name="connsiteY3" fmla="*/ 864574 h 4786905"/>
              <a:gd name="connsiteX4" fmla="*/ 3459736 w 7804115"/>
              <a:gd name="connsiteY4" fmla="*/ 0 h 4786905"/>
              <a:gd name="connsiteX5" fmla="*/ 7786607 w 7804115"/>
              <a:gd name="connsiteY5" fmla="*/ 0 h 4786905"/>
              <a:gd name="connsiteX6" fmla="*/ 7804115 w 7804115"/>
              <a:gd name="connsiteY6" fmla="*/ 17508 h 4786905"/>
              <a:gd name="connsiteX7" fmla="*/ 7804115 w 7804115"/>
              <a:gd name="connsiteY7" fmla="*/ 4769397 h 4786905"/>
              <a:gd name="connsiteX8" fmla="*/ 7786607 w 7804115"/>
              <a:gd name="connsiteY8" fmla="*/ 4786905 h 4786905"/>
              <a:gd name="connsiteX9" fmla="*/ 3459736 w 7804115"/>
              <a:gd name="connsiteY9" fmla="*/ 4786905 h 4786905"/>
              <a:gd name="connsiteX10" fmla="*/ 3459736 w 7804115"/>
              <a:gd name="connsiteY10" fmla="*/ 0 h 4786905"/>
              <a:gd name="connsiteX0" fmla="*/ 36326 w 7804115"/>
              <a:gd name="connsiteY0" fmla="*/ 864574 h 4786905"/>
              <a:gd name="connsiteX1" fmla="*/ 0 w 7804115"/>
              <a:gd name="connsiteY1" fmla="*/ 900900 h 4786905"/>
              <a:gd name="connsiteX2" fmla="*/ 36326 w 7804115"/>
              <a:gd name="connsiteY2" fmla="*/ 864574 h 4786905"/>
              <a:gd name="connsiteX3" fmla="*/ 3459736 w 7804115"/>
              <a:gd name="connsiteY3" fmla="*/ 0 h 4786905"/>
              <a:gd name="connsiteX4" fmla="*/ 7786607 w 7804115"/>
              <a:gd name="connsiteY4" fmla="*/ 0 h 4786905"/>
              <a:gd name="connsiteX5" fmla="*/ 7804115 w 7804115"/>
              <a:gd name="connsiteY5" fmla="*/ 17508 h 4786905"/>
              <a:gd name="connsiteX6" fmla="*/ 7804115 w 7804115"/>
              <a:gd name="connsiteY6" fmla="*/ 4769397 h 4786905"/>
              <a:gd name="connsiteX7" fmla="*/ 7786607 w 7804115"/>
              <a:gd name="connsiteY7" fmla="*/ 4786905 h 4786905"/>
              <a:gd name="connsiteX8" fmla="*/ 3459736 w 7804115"/>
              <a:gd name="connsiteY8" fmla="*/ 4786905 h 4786905"/>
              <a:gd name="connsiteX9" fmla="*/ 3459736 w 7804115"/>
              <a:gd name="connsiteY9" fmla="*/ 0 h 4786905"/>
              <a:gd name="connsiteX0" fmla="*/ 0 w 4344379"/>
              <a:gd name="connsiteY0" fmla="*/ 0 h 4786905"/>
              <a:gd name="connsiteX1" fmla="*/ 4326871 w 4344379"/>
              <a:gd name="connsiteY1" fmla="*/ 0 h 4786905"/>
              <a:gd name="connsiteX2" fmla="*/ 4344379 w 4344379"/>
              <a:gd name="connsiteY2" fmla="*/ 17508 h 4786905"/>
              <a:gd name="connsiteX3" fmla="*/ 4344379 w 4344379"/>
              <a:gd name="connsiteY3" fmla="*/ 4769397 h 4786905"/>
              <a:gd name="connsiteX4" fmla="*/ 4326871 w 4344379"/>
              <a:gd name="connsiteY4" fmla="*/ 4786905 h 4786905"/>
              <a:gd name="connsiteX5" fmla="*/ 0 w 4344379"/>
              <a:gd name="connsiteY5" fmla="*/ 4786905 h 4786905"/>
              <a:gd name="connsiteX6" fmla="*/ 0 w 4344379"/>
              <a:gd name="connsiteY6" fmla="*/ 0 h 478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4379" h="4786905">
                <a:moveTo>
                  <a:pt x="0" y="0"/>
                </a:moveTo>
                <a:lnTo>
                  <a:pt x="4326871" y="0"/>
                </a:lnTo>
                <a:cubicBezTo>
                  <a:pt x="4336540" y="0"/>
                  <a:pt x="4344379" y="7839"/>
                  <a:pt x="4344379" y="17508"/>
                </a:cubicBezTo>
                <a:lnTo>
                  <a:pt x="4344379" y="4769397"/>
                </a:lnTo>
                <a:cubicBezTo>
                  <a:pt x="4344379" y="4779066"/>
                  <a:pt x="4336540" y="4786905"/>
                  <a:pt x="4326871" y="4786905"/>
                </a:cubicBezTo>
                <a:lnTo>
                  <a:pt x="0" y="4786905"/>
                </a:lnTo>
                <a:lnTo>
                  <a:pt x="0" y="0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800101" y="379648"/>
            <a:ext cx="10145851" cy="820503"/>
          </a:xfrm>
          <a:prstGeom prst="rect">
            <a:avLst/>
          </a:prstGeom>
        </p:spPr>
        <p:txBody>
          <a:bodyPr/>
          <a:lstStyle>
            <a:lvl1pPr algn="l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598073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65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51949" y="3418813"/>
            <a:ext cx="5036441" cy="2573111"/>
          </a:xfrm>
          <a:custGeom>
            <a:avLst/>
            <a:gdLst>
              <a:gd name="connsiteX0" fmla="*/ 0 w 5036440"/>
              <a:gd name="connsiteY0" fmla="*/ 0 h 2573111"/>
              <a:gd name="connsiteX1" fmla="*/ 5036440 w 5036440"/>
              <a:gd name="connsiteY1" fmla="*/ 0 h 2573111"/>
              <a:gd name="connsiteX2" fmla="*/ 5036440 w 5036440"/>
              <a:gd name="connsiteY2" fmla="*/ 2539969 h 2573111"/>
              <a:gd name="connsiteX3" fmla="*/ 5003298 w 5036440"/>
              <a:gd name="connsiteY3" fmla="*/ 2573111 h 2573111"/>
              <a:gd name="connsiteX4" fmla="*/ 0 w 5036440"/>
              <a:gd name="connsiteY4" fmla="*/ 2573111 h 257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440" h="2573111">
                <a:moveTo>
                  <a:pt x="0" y="0"/>
                </a:moveTo>
                <a:lnTo>
                  <a:pt x="5036440" y="0"/>
                </a:lnTo>
                <a:lnTo>
                  <a:pt x="5036440" y="2539969"/>
                </a:lnTo>
                <a:cubicBezTo>
                  <a:pt x="5036440" y="2558273"/>
                  <a:pt x="5021602" y="2573111"/>
                  <a:pt x="5003298" y="2573111"/>
                </a:cubicBezTo>
                <a:lnTo>
                  <a:pt x="0" y="25731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1115509" y="819656"/>
            <a:ext cx="5036441" cy="2599152"/>
          </a:xfrm>
          <a:custGeom>
            <a:avLst/>
            <a:gdLst>
              <a:gd name="connsiteX0" fmla="*/ 33477 w 5036440"/>
              <a:gd name="connsiteY0" fmla="*/ 0 h 2599152"/>
              <a:gd name="connsiteX1" fmla="*/ 5036440 w 5036440"/>
              <a:gd name="connsiteY1" fmla="*/ 0 h 2599152"/>
              <a:gd name="connsiteX2" fmla="*/ 5036440 w 5036440"/>
              <a:gd name="connsiteY2" fmla="*/ 2599152 h 2599152"/>
              <a:gd name="connsiteX3" fmla="*/ 0 w 5036440"/>
              <a:gd name="connsiteY3" fmla="*/ 2599152 h 2599152"/>
              <a:gd name="connsiteX4" fmla="*/ 0 w 5036440"/>
              <a:gd name="connsiteY4" fmla="*/ 33477 h 2599152"/>
              <a:gd name="connsiteX5" fmla="*/ 33477 w 5036440"/>
              <a:gd name="connsiteY5" fmla="*/ 0 h 2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6440" h="2599152">
                <a:moveTo>
                  <a:pt x="33477" y="0"/>
                </a:moveTo>
                <a:lnTo>
                  <a:pt x="5036440" y="0"/>
                </a:lnTo>
                <a:lnTo>
                  <a:pt x="5036440" y="2599152"/>
                </a:lnTo>
                <a:lnTo>
                  <a:pt x="0" y="2599152"/>
                </a:lnTo>
                <a:lnTo>
                  <a:pt x="0" y="33477"/>
                </a:lnTo>
                <a:cubicBezTo>
                  <a:pt x="0" y="14988"/>
                  <a:pt x="14988" y="0"/>
                  <a:pt x="3347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18970273"/>
      </p:ext>
    </p:extLst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504093" y="428625"/>
            <a:ext cx="11183815" cy="6000750"/>
          </a:xfrm>
          <a:prstGeom prst="rect">
            <a:avLst/>
          </a:prstGeom>
          <a:noFill/>
          <a:ln>
            <a:solidFill>
              <a:srgbClr val="0069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335446"/>
      </p:ext>
    </p:extLst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19270" y="1395668"/>
            <a:ext cx="5778246" cy="4595429"/>
          </a:xfrm>
          <a:prstGeom prst="donut">
            <a:avLst>
              <a:gd name="adj" fmla="val 36463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6743700" y="1395667"/>
            <a:ext cx="5124450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6743700" y="3009900"/>
            <a:ext cx="5124450" cy="316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504093" y="428625"/>
            <a:ext cx="11183815" cy="6000750"/>
          </a:xfrm>
          <a:prstGeom prst="rect">
            <a:avLst/>
          </a:prstGeom>
          <a:noFill/>
          <a:ln>
            <a:solidFill>
              <a:srgbClr val="0069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95830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69886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583211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669886" y="2506574"/>
            <a:ext cx="5655451" cy="3753651"/>
          </a:xfrm>
          <a:custGeom>
            <a:avLst/>
            <a:gdLst>
              <a:gd name="connsiteX0" fmla="*/ 3873761 w 5655451"/>
              <a:gd name="connsiteY0" fmla="*/ 0 h 3753651"/>
              <a:gd name="connsiteX1" fmla="*/ 5608341 w 5655451"/>
              <a:gd name="connsiteY1" fmla="*/ 0 h 3753651"/>
              <a:gd name="connsiteX2" fmla="*/ 5655451 w 5655451"/>
              <a:gd name="connsiteY2" fmla="*/ 47110 h 3753651"/>
              <a:gd name="connsiteX3" fmla="*/ 5655451 w 5655451"/>
              <a:gd name="connsiteY3" fmla="*/ 3706541 h 3753651"/>
              <a:gd name="connsiteX4" fmla="*/ 5608341 w 5655451"/>
              <a:gd name="connsiteY4" fmla="*/ 3753651 h 3753651"/>
              <a:gd name="connsiteX5" fmla="*/ 3873761 w 5655451"/>
              <a:gd name="connsiteY5" fmla="*/ 3753651 h 3753651"/>
              <a:gd name="connsiteX6" fmla="*/ 3826651 w 5655451"/>
              <a:gd name="connsiteY6" fmla="*/ 3706541 h 3753651"/>
              <a:gd name="connsiteX7" fmla="*/ 3826651 w 5655451"/>
              <a:gd name="connsiteY7" fmla="*/ 47110 h 3753651"/>
              <a:gd name="connsiteX8" fmla="*/ 3873761 w 5655451"/>
              <a:gd name="connsiteY8" fmla="*/ 0 h 3753651"/>
              <a:gd name="connsiteX9" fmla="*/ 47110 w 5655451"/>
              <a:gd name="connsiteY9" fmla="*/ 0 h 3753651"/>
              <a:gd name="connsiteX10" fmla="*/ 3695016 w 5655451"/>
              <a:gd name="connsiteY10" fmla="*/ 0 h 3753651"/>
              <a:gd name="connsiteX11" fmla="*/ 3742126 w 5655451"/>
              <a:gd name="connsiteY11" fmla="*/ 47110 h 3753651"/>
              <a:gd name="connsiteX12" fmla="*/ 3742126 w 5655451"/>
              <a:gd name="connsiteY12" fmla="*/ 1781690 h 3753651"/>
              <a:gd name="connsiteX13" fmla="*/ 3695016 w 5655451"/>
              <a:gd name="connsiteY13" fmla="*/ 1828800 h 3753651"/>
              <a:gd name="connsiteX14" fmla="*/ 47110 w 5655451"/>
              <a:gd name="connsiteY14" fmla="*/ 1828800 h 3753651"/>
              <a:gd name="connsiteX15" fmla="*/ 0 w 5655451"/>
              <a:gd name="connsiteY15" fmla="*/ 1781690 h 3753651"/>
              <a:gd name="connsiteX16" fmla="*/ 0 w 5655451"/>
              <a:gd name="connsiteY16" fmla="*/ 47110 h 3753651"/>
              <a:gd name="connsiteX17" fmla="*/ 47110 w 5655451"/>
              <a:gd name="connsiteY17" fmla="*/ 0 h 37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55451" h="3753651">
                <a:moveTo>
                  <a:pt x="3873761" y="0"/>
                </a:moveTo>
                <a:lnTo>
                  <a:pt x="5608341" y="0"/>
                </a:lnTo>
                <a:cubicBezTo>
                  <a:pt x="5634359" y="0"/>
                  <a:pt x="5655451" y="21092"/>
                  <a:pt x="5655451" y="47110"/>
                </a:cubicBezTo>
                <a:lnTo>
                  <a:pt x="5655451" y="3706541"/>
                </a:lnTo>
                <a:cubicBezTo>
                  <a:pt x="5655451" y="3732559"/>
                  <a:pt x="5634359" y="3753651"/>
                  <a:pt x="5608341" y="3753651"/>
                </a:cubicBezTo>
                <a:lnTo>
                  <a:pt x="3873761" y="3753651"/>
                </a:lnTo>
                <a:cubicBezTo>
                  <a:pt x="3847743" y="3753651"/>
                  <a:pt x="3826651" y="3732559"/>
                  <a:pt x="3826651" y="3706541"/>
                </a:cubicBezTo>
                <a:lnTo>
                  <a:pt x="3826651" y="47110"/>
                </a:lnTo>
                <a:cubicBezTo>
                  <a:pt x="3826651" y="21092"/>
                  <a:pt x="3847743" y="0"/>
                  <a:pt x="3873761" y="0"/>
                </a:cubicBezTo>
                <a:close/>
                <a:moveTo>
                  <a:pt x="47110" y="0"/>
                </a:moveTo>
                <a:lnTo>
                  <a:pt x="3695016" y="0"/>
                </a:lnTo>
                <a:cubicBezTo>
                  <a:pt x="3721034" y="0"/>
                  <a:pt x="3742126" y="21092"/>
                  <a:pt x="3742126" y="47110"/>
                </a:cubicBezTo>
                <a:lnTo>
                  <a:pt x="3742126" y="1781690"/>
                </a:lnTo>
                <a:cubicBezTo>
                  <a:pt x="3742126" y="1807708"/>
                  <a:pt x="3721034" y="1828800"/>
                  <a:pt x="3695016" y="1828800"/>
                </a:cubicBezTo>
                <a:lnTo>
                  <a:pt x="47110" y="1828800"/>
                </a:lnTo>
                <a:cubicBezTo>
                  <a:pt x="21092" y="1828800"/>
                  <a:pt x="0" y="1807708"/>
                  <a:pt x="0" y="1781690"/>
                </a:cubicBezTo>
                <a:lnTo>
                  <a:pt x="0" y="47110"/>
                </a:lnTo>
                <a:cubicBezTo>
                  <a:pt x="0" y="21092"/>
                  <a:pt x="21092" y="0"/>
                  <a:pt x="4711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69886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583211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sz="quarter" idx="16"/>
          </p:nvPr>
        </p:nvSpPr>
        <p:spPr>
          <a:xfrm>
            <a:off x="6743700" y="581723"/>
            <a:ext cx="5124450" cy="567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309198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492" y="487051"/>
            <a:ext cx="4082143" cy="5667768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9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724" y="2103121"/>
            <a:ext cx="2410602" cy="411820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880255" y="2628953"/>
            <a:ext cx="1740484" cy="309020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814516" y="1165913"/>
            <a:ext cx="3233046" cy="43089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96901616"/>
      </p:ext>
    </p:extLst>
  </p:cSld>
  <p:clrMapOvr>
    <a:masterClrMapping/>
  </p:clrMapOvr>
  <p:transition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28394" y="1900122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87842" y="1900122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247289" y="1900122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Title 8"/>
          <p:cNvSpPr>
            <a:spLocks noGrp="1"/>
          </p:cNvSpPr>
          <p:nvPr>
            <p:ph type="title"/>
          </p:nvPr>
        </p:nvSpPr>
        <p:spPr>
          <a:xfrm>
            <a:off x="800101" y="379648"/>
            <a:ext cx="10145851" cy="820503"/>
          </a:xfrm>
          <a:prstGeom prst="rect">
            <a:avLst/>
          </a:prstGeom>
        </p:spPr>
        <p:txBody>
          <a:bodyPr/>
          <a:lstStyle>
            <a:lvl1pPr algn="l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156432"/>
      </p:ext>
    </p:extLst>
  </p:cSld>
  <p:clrMapOvr>
    <a:masterClrMapping/>
  </p:clrMapOvr>
  <p:transition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79777" y="0"/>
            <a:ext cx="7013473" cy="6858000"/>
          </a:xfrm>
          <a:custGeom>
            <a:avLst/>
            <a:gdLst>
              <a:gd name="connsiteX0" fmla="*/ 6604205 w 7013473"/>
              <a:gd name="connsiteY0" fmla="*/ 3576483 h 6858000"/>
              <a:gd name="connsiteX1" fmla="*/ 7013473 w 7013473"/>
              <a:gd name="connsiteY1" fmla="*/ 3985751 h 6858000"/>
              <a:gd name="connsiteX2" fmla="*/ 7013472 w 7013473"/>
              <a:gd name="connsiteY2" fmla="*/ 4988642 h 6858000"/>
              <a:gd name="connsiteX3" fmla="*/ 6604204 w 7013473"/>
              <a:gd name="connsiteY3" fmla="*/ 5397910 h 6858000"/>
              <a:gd name="connsiteX4" fmla="*/ 6604205 w 7013473"/>
              <a:gd name="connsiteY4" fmla="*/ 5397909 h 6858000"/>
              <a:gd name="connsiteX5" fmla="*/ 6194937 w 7013473"/>
              <a:gd name="connsiteY5" fmla="*/ 4988641 h 6858000"/>
              <a:gd name="connsiteX6" fmla="*/ 6194937 w 7013473"/>
              <a:gd name="connsiteY6" fmla="*/ 3985751 h 6858000"/>
              <a:gd name="connsiteX7" fmla="*/ 6604205 w 7013473"/>
              <a:gd name="connsiteY7" fmla="*/ 3576483 h 6858000"/>
              <a:gd name="connsiteX8" fmla="*/ 409268 w 7013473"/>
              <a:gd name="connsiteY8" fmla="*/ 3060290 h 6858000"/>
              <a:gd name="connsiteX9" fmla="*/ 818536 w 7013473"/>
              <a:gd name="connsiteY9" fmla="*/ 3469558 h 6858000"/>
              <a:gd name="connsiteX10" fmla="*/ 818535 w 7013473"/>
              <a:gd name="connsiteY10" fmla="*/ 5504836 h 6858000"/>
              <a:gd name="connsiteX11" fmla="*/ 409267 w 7013473"/>
              <a:gd name="connsiteY11" fmla="*/ 5914104 h 6858000"/>
              <a:gd name="connsiteX12" fmla="*/ 409268 w 7013473"/>
              <a:gd name="connsiteY12" fmla="*/ 5914103 h 6858000"/>
              <a:gd name="connsiteX13" fmla="*/ 0 w 7013473"/>
              <a:gd name="connsiteY13" fmla="*/ 5504835 h 6858000"/>
              <a:gd name="connsiteX14" fmla="*/ 0 w 7013473"/>
              <a:gd name="connsiteY14" fmla="*/ 3469558 h 6858000"/>
              <a:gd name="connsiteX15" fmla="*/ 409268 w 7013473"/>
              <a:gd name="connsiteY15" fmla="*/ 3060290 h 6858000"/>
              <a:gd name="connsiteX16" fmla="*/ 1441757 w 7013473"/>
              <a:gd name="connsiteY16" fmla="*/ 2566219 h 6858000"/>
              <a:gd name="connsiteX17" fmla="*/ 1851025 w 7013473"/>
              <a:gd name="connsiteY17" fmla="*/ 2975487 h 6858000"/>
              <a:gd name="connsiteX18" fmla="*/ 1851024 w 7013473"/>
              <a:gd name="connsiteY18" fmla="*/ 6858000 h 6858000"/>
              <a:gd name="connsiteX19" fmla="*/ 1032489 w 7013473"/>
              <a:gd name="connsiteY19" fmla="*/ 6858000 h 6858000"/>
              <a:gd name="connsiteX20" fmla="*/ 1032489 w 7013473"/>
              <a:gd name="connsiteY20" fmla="*/ 2975487 h 6858000"/>
              <a:gd name="connsiteX21" fmla="*/ 1441757 w 7013473"/>
              <a:gd name="connsiteY21" fmla="*/ 2566219 h 6858000"/>
              <a:gd name="connsiteX22" fmla="*/ 5571713 w 7013473"/>
              <a:gd name="connsiteY22" fmla="*/ 1836175 h 6858000"/>
              <a:gd name="connsiteX23" fmla="*/ 5980981 w 7013473"/>
              <a:gd name="connsiteY23" fmla="*/ 2245443 h 6858000"/>
              <a:gd name="connsiteX24" fmla="*/ 5980980 w 7013473"/>
              <a:gd name="connsiteY24" fmla="*/ 4214354 h 6858000"/>
              <a:gd name="connsiteX25" fmla="*/ 5571712 w 7013473"/>
              <a:gd name="connsiteY25" fmla="*/ 4623622 h 6858000"/>
              <a:gd name="connsiteX26" fmla="*/ 5571713 w 7013473"/>
              <a:gd name="connsiteY26" fmla="*/ 4623621 h 6858000"/>
              <a:gd name="connsiteX27" fmla="*/ 5162445 w 7013473"/>
              <a:gd name="connsiteY27" fmla="*/ 4214353 h 6858000"/>
              <a:gd name="connsiteX28" fmla="*/ 5162445 w 7013473"/>
              <a:gd name="connsiteY28" fmla="*/ 2245443 h 6858000"/>
              <a:gd name="connsiteX29" fmla="*/ 5571713 w 7013473"/>
              <a:gd name="connsiteY29" fmla="*/ 1836175 h 6858000"/>
              <a:gd name="connsiteX30" fmla="*/ 4539224 w 7013473"/>
              <a:gd name="connsiteY30" fmla="*/ 1091380 h 6858000"/>
              <a:gd name="connsiteX31" fmla="*/ 4948492 w 7013473"/>
              <a:gd name="connsiteY31" fmla="*/ 1500648 h 6858000"/>
              <a:gd name="connsiteX32" fmla="*/ 4948491 w 7013473"/>
              <a:gd name="connsiteY32" fmla="*/ 5110384 h 6858000"/>
              <a:gd name="connsiteX33" fmla="*/ 4539223 w 7013473"/>
              <a:gd name="connsiteY33" fmla="*/ 5519652 h 6858000"/>
              <a:gd name="connsiteX34" fmla="*/ 4539224 w 7013473"/>
              <a:gd name="connsiteY34" fmla="*/ 5519651 h 6858000"/>
              <a:gd name="connsiteX35" fmla="*/ 4129956 w 7013473"/>
              <a:gd name="connsiteY35" fmla="*/ 5110383 h 6858000"/>
              <a:gd name="connsiteX36" fmla="*/ 4129956 w 7013473"/>
              <a:gd name="connsiteY36" fmla="*/ 1500648 h 6858000"/>
              <a:gd name="connsiteX37" fmla="*/ 4539224 w 7013473"/>
              <a:gd name="connsiteY37" fmla="*/ 1091380 h 6858000"/>
              <a:gd name="connsiteX38" fmla="*/ 2474246 w 7013473"/>
              <a:gd name="connsiteY38" fmla="*/ 774290 h 6858000"/>
              <a:gd name="connsiteX39" fmla="*/ 2883514 w 7013473"/>
              <a:gd name="connsiteY39" fmla="*/ 1183558 h 6858000"/>
              <a:gd name="connsiteX40" fmla="*/ 2883513 w 7013473"/>
              <a:gd name="connsiteY40" fmla="*/ 5334828 h 6858000"/>
              <a:gd name="connsiteX41" fmla="*/ 2474245 w 7013473"/>
              <a:gd name="connsiteY41" fmla="*/ 5744096 h 6858000"/>
              <a:gd name="connsiteX42" fmla="*/ 2474246 w 7013473"/>
              <a:gd name="connsiteY42" fmla="*/ 5744095 h 6858000"/>
              <a:gd name="connsiteX43" fmla="*/ 2064978 w 7013473"/>
              <a:gd name="connsiteY43" fmla="*/ 5334827 h 6858000"/>
              <a:gd name="connsiteX44" fmla="*/ 2064978 w 7013473"/>
              <a:gd name="connsiteY44" fmla="*/ 1183558 h 6858000"/>
              <a:gd name="connsiteX45" fmla="*/ 2474246 w 7013473"/>
              <a:gd name="connsiteY45" fmla="*/ 774290 h 6858000"/>
              <a:gd name="connsiteX46" fmla="*/ 3097467 w 7013473"/>
              <a:gd name="connsiteY46" fmla="*/ 0 h 6858000"/>
              <a:gd name="connsiteX47" fmla="*/ 3916003 w 7013473"/>
              <a:gd name="connsiteY47" fmla="*/ 0 h 6858000"/>
              <a:gd name="connsiteX48" fmla="*/ 3916002 w 7013473"/>
              <a:gd name="connsiteY48" fmla="*/ 5711314 h 6858000"/>
              <a:gd name="connsiteX49" fmla="*/ 3506734 w 7013473"/>
              <a:gd name="connsiteY49" fmla="*/ 6120582 h 6858000"/>
              <a:gd name="connsiteX50" fmla="*/ 3506735 w 7013473"/>
              <a:gd name="connsiteY50" fmla="*/ 6120581 h 6858000"/>
              <a:gd name="connsiteX51" fmla="*/ 3097467 w 7013473"/>
              <a:gd name="connsiteY51" fmla="*/ 57113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13473" h="6858000">
                <a:moveTo>
                  <a:pt x="6604205" y="3576483"/>
                </a:moveTo>
                <a:cubicBezTo>
                  <a:pt x="6830237" y="3576483"/>
                  <a:pt x="7013473" y="3759719"/>
                  <a:pt x="7013473" y="3985751"/>
                </a:cubicBezTo>
                <a:cubicBezTo>
                  <a:pt x="7013473" y="4320048"/>
                  <a:pt x="7013472" y="4654345"/>
                  <a:pt x="7013472" y="4988642"/>
                </a:cubicBezTo>
                <a:cubicBezTo>
                  <a:pt x="7013472" y="5214674"/>
                  <a:pt x="6830236" y="5397910"/>
                  <a:pt x="6604204" y="5397910"/>
                </a:cubicBezTo>
                <a:lnTo>
                  <a:pt x="6604205" y="5397909"/>
                </a:lnTo>
                <a:cubicBezTo>
                  <a:pt x="6378173" y="5397909"/>
                  <a:pt x="6194937" y="5214673"/>
                  <a:pt x="6194937" y="4988641"/>
                </a:cubicBezTo>
                <a:lnTo>
                  <a:pt x="6194937" y="3985751"/>
                </a:lnTo>
                <a:cubicBezTo>
                  <a:pt x="6194937" y="3759719"/>
                  <a:pt x="6378173" y="3576483"/>
                  <a:pt x="6604205" y="3576483"/>
                </a:cubicBezTo>
                <a:close/>
                <a:moveTo>
                  <a:pt x="409268" y="3060290"/>
                </a:moveTo>
                <a:cubicBezTo>
                  <a:pt x="635300" y="3060290"/>
                  <a:pt x="818536" y="3243526"/>
                  <a:pt x="818536" y="3469558"/>
                </a:cubicBezTo>
                <a:cubicBezTo>
                  <a:pt x="818536" y="4147984"/>
                  <a:pt x="818535" y="4826410"/>
                  <a:pt x="818535" y="5504836"/>
                </a:cubicBezTo>
                <a:cubicBezTo>
                  <a:pt x="818535" y="5730868"/>
                  <a:pt x="635299" y="5914104"/>
                  <a:pt x="409267" y="5914104"/>
                </a:cubicBezTo>
                <a:lnTo>
                  <a:pt x="409268" y="5914103"/>
                </a:lnTo>
                <a:cubicBezTo>
                  <a:pt x="183236" y="5914103"/>
                  <a:pt x="0" y="5730867"/>
                  <a:pt x="0" y="5504835"/>
                </a:cubicBezTo>
                <a:lnTo>
                  <a:pt x="0" y="3469558"/>
                </a:lnTo>
                <a:cubicBezTo>
                  <a:pt x="0" y="3243526"/>
                  <a:pt x="183236" y="3060290"/>
                  <a:pt x="409268" y="3060290"/>
                </a:cubicBezTo>
                <a:close/>
                <a:moveTo>
                  <a:pt x="1441757" y="2566219"/>
                </a:moveTo>
                <a:cubicBezTo>
                  <a:pt x="1667789" y="2566219"/>
                  <a:pt x="1851025" y="2749455"/>
                  <a:pt x="1851025" y="2975487"/>
                </a:cubicBezTo>
                <a:lnTo>
                  <a:pt x="1851024" y="6858000"/>
                </a:lnTo>
                <a:lnTo>
                  <a:pt x="1032489" y="6858000"/>
                </a:lnTo>
                <a:lnTo>
                  <a:pt x="1032489" y="2975487"/>
                </a:lnTo>
                <a:cubicBezTo>
                  <a:pt x="1032489" y="2749455"/>
                  <a:pt x="1215725" y="2566219"/>
                  <a:pt x="1441757" y="2566219"/>
                </a:cubicBezTo>
                <a:close/>
                <a:moveTo>
                  <a:pt x="5571713" y="1836175"/>
                </a:moveTo>
                <a:cubicBezTo>
                  <a:pt x="5797745" y="1836175"/>
                  <a:pt x="5980981" y="2019412"/>
                  <a:pt x="5980981" y="2245443"/>
                </a:cubicBezTo>
                <a:cubicBezTo>
                  <a:pt x="5980981" y="2901747"/>
                  <a:pt x="5980980" y="3558050"/>
                  <a:pt x="5980980" y="4214354"/>
                </a:cubicBezTo>
                <a:cubicBezTo>
                  <a:pt x="5980980" y="4440386"/>
                  <a:pt x="5797744" y="4623622"/>
                  <a:pt x="5571712" y="4623622"/>
                </a:cubicBezTo>
                <a:lnTo>
                  <a:pt x="5571713" y="4623621"/>
                </a:lnTo>
                <a:cubicBezTo>
                  <a:pt x="5345681" y="4623621"/>
                  <a:pt x="5162445" y="4440385"/>
                  <a:pt x="5162445" y="4214353"/>
                </a:cubicBezTo>
                <a:lnTo>
                  <a:pt x="5162445" y="2245443"/>
                </a:lnTo>
                <a:cubicBezTo>
                  <a:pt x="5162445" y="2019412"/>
                  <a:pt x="5345681" y="1836175"/>
                  <a:pt x="5571713" y="1836175"/>
                </a:cubicBezTo>
                <a:close/>
                <a:moveTo>
                  <a:pt x="4539224" y="1091380"/>
                </a:moveTo>
                <a:cubicBezTo>
                  <a:pt x="4765256" y="1091380"/>
                  <a:pt x="4948492" y="1274616"/>
                  <a:pt x="4948492" y="1500648"/>
                </a:cubicBezTo>
                <a:cubicBezTo>
                  <a:pt x="4948492" y="2703893"/>
                  <a:pt x="4948491" y="3907139"/>
                  <a:pt x="4948491" y="5110384"/>
                </a:cubicBezTo>
                <a:cubicBezTo>
                  <a:pt x="4948491" y="5336416"/>
                  <a:pt x="4765255" y="5519652"/>
                  <a:pt x="4539223" y="5519652"/>
                </a:cubicBezTo>
                <a:lnTo>
                  <a:pt x="4539224" y="5519651"/>
                </a:lnTo>
                <a:cubicBezTo>
                  <a:pt x="4313192" y="5519651"/>
                  <a:pt x="4129956" y="5336415"/>
                  <a:pt x="4129956" y="5110383"/>
                </a:cubicBezTo>
                <a:lnTo>
                  <a:pt x="4129956" y="1500648"/>
                </a:lnTo>
                <a:cubicBezTo>
                  <a:pt x="4129956" y="1274616"/>
                  <a:pt x="4313192" y="1091380"/>
                  <a:pt x="4539224" y="1091380"/>
                </a:cubicBezTo>
                <a:close/>
                <a:moveTo>
                  <a:pt x="2474246" y="774290"/>
                </a:moveTo>
                <a:cubicBezTo>
                  <a:pt x="2700278" y="774290"/>
                  <a:pt x="2883514" y="957526"/>
                  <a:pt x="2883514" y="1183558"/>
                </a:cubicBezTo>
                <a:cubicBezTo>
                  <a:pt x="2883514" y="2567315"/>
                  <a:pt x="2883513" y="3951071"/>
                  <a:pt x="2883513" y="5334828"/>
                </a:cubicBezTo>
                <a:cubicBezTo>
                  <a:pt x="2883513" y="5560860"/>
                  <a:pt x="2700277" y="5744096"/>
                  <a:pt x="2474245" y="5744096"/>
                </a:cubicBezTo>
                <a:lnTo>
                  <a:pt x="2474246" y="5744095"/>
                </a:lnTo>
                <a:cubicBezTo>
                  <a:pt x="2248214" y="5744095"/>
                  <a:pt x="2064978" y="5560859"/>
                  <a:pt x="2064978" y="5334827"/>
                </a:cubicBezTo>
                <a:lnTo>
                  <a:pt x="2064978" y="1183558"/>
                </a:lnTo>
                <a:cubicBezTo>
                  <a:pt x="2064978" y="957526"/>
                  <a:pt x="2248214" y="774290"/>
                  <a:pt x="2474246" y="774290"/>
                </a:cubicBezTo>
                <a:close/>
                <a:moveTo>
                  <a:pt x="3097467" y="0"/>
                </a:moveTo>
                <a:lnTo>
                  <a:pt x="3916003" y="0"/>
                </a:lnTo>
                <a:lnTo>
                  <a:pt x="3916002" y="5711314"/>
                </a:lnTo>
                <a:cubicBezTo>
                  <a:pt x="3916002" y="5937346"/>
                  <a:pt x="3732766" y="6120582"/>
                  <a:pt x="3506734" y="6120582"/>
                </a:cubicBezTo>
                <a:lnTo>
                  <a:pt x="3506735" y="6120581"/>
                </a:lnTo>
                <a:cubicBezTo>
                  <a:pt x="3280703" y="6120581"/>
                  <a:pt x="3097467" y="5937345"/>
                  <a:pt x="3097467" y="5711313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41300" dist="38100" dir="5400000" algn="t" rotWithShape="0">
              <a:prstClr val="black">
                <a:alpha val="17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800102" y="379648"/>
            <a:ext cx="4972050" cy="820503"/>
          </a:xfrm>
          <a:prstGeom prst="rect">
            <a:avLst/>
          </a:prstGeom>
        </p:spPr>
        <p:txBody>
          <a:bodyPr/>
          <a:lstStyle>
            <a:lvl1pPr algn="l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69293"/>
      </p:ext>
    </p:extLst>
  </p:cSld>
  <p:clrMapOvr>
    <a:masterClrMapping/>
  </p:clrMapOvr>
  <p:transition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466573" y="0"/>
            <a:ext cx="347368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8705850" y="741615"/>
            <a:ext cx="2762250" cy="537502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15227753"/>
      </p:ext>
    </p:extLst>
  </p:cSld>
  <p:clrMapOvr>
    <a:masterClrMapping/>
  </p:clrMapOvr>
  <p:transition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9" y="1366413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69093" y="1366413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5387975" y="5276850"/>
            <a:ext cx="2589214" cy="10096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4"/>
          </p:nvPr>
        </p:nvSpPr>
        <p:spPr>
          <a:xfrm>
            <a:off x="8369093" y="5276850"/>
            <a:ext cx="2589214" cy="10096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49884996"/>
      </p:ext>
    </p:extLst>
  </p:cSld>
  <p:clrMapOvr>
    <a:masterClrMapping/>
  </p:clrMapOvr>
  <p:transition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16667763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642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9"/>
            <a:ext cx="441234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7578726" y="1581150"/>
            <a:ext cx="4021138" cy="4706938"/>
          </a:xfrm>
          <a:prstGeom prst="rect">
            <a:avLst/>
          </a:prstGeom>
        </p:spPr>
        <p:txBody>
          <a:bodyPr/>
          <a:lstStyle>
            <a:lvl1pPr marL="228600" indent="-360000">
              <a:lnSpc>
                <a:spcPct val="100000"/>
              </a:lnSpc>
              <a:spcBef>
                <a:spcPts val="1200"/>
              </a:spcBef>
              <a:buClr>
                <a:srgbClr val="043054"/>
              </a:buClr>
              <a:buSzPct val="150000"/>
              <a:buFont typeface="Wingdings" pitchFamily="2" charset="2"/>
              <a:buChar char="ü"/>
              <a:defRPr sz="2000"/>
            </a:lvl1pPr>
            <a:lvl2pPr marL="685800" indent="-360000">
              <a:lnSpc>
                <a:spcPct val="100000"/>
              </a:lnSpc>
              <a:spcBef>
                <a:spcPts val="1200"/>
              </a:spcBef>
              <a:buClr>
                <a:srgbClr val="043054"/>
              </a:buClr>
              <a:buSzPct val="150000"/>
              <a:buFont typeface="Wingdings" pitchFamily="2" charset="2"/>
              <a:buChar char="ü"/>
              <a:defRPr sz="1800"/>
            </a:lvl2pPr>
            <a:lvl3pPr marL="1143000" indent="-360000">
              <a:lnSpc>
                <a:spcPct val="100000"/>
              </a:lnSpc>
              <a:spcBef>
                <a:spcPts val="1200"/>
              </a:spcBef>
              <a:buClr>
                <a:srgbClr val="043054"/>
              </a:buClr>
              <a:buSzPct val="150000"/>
              <a:buFont typeface="Wingdings" pitchFamily="2" charset="2"/>
              <a:buChar char="ü"/>
              <a:defRPr sz="1600"/>
            </a:lvl3pPr>
            <a:lvl4pPr marL="1600200" indent="-360000">
              <a:lnSpc>
                <a:spcPct val="100000"/>
              </a:lnSpc>
              <a:spcBef>
                <a:spcPts val="1200"/>
              </a:spcBef>
              <a:buClr>
                <a:srgbClr val="043054"/>
              </a:buClr>
              <a:buSzPct val="150000"/>
              <a:buFont typeface="Wingdings" pitchFamily="2" charset="2"/>
              <a:buChar char="ü"/>
              <a:defRPr sz="1400"/>
            </a:lvl4pPr>
            <a:lvl5pPr marL="2057400" indent="-360000">
              <a:lnSpc>
                <a:spcPct val="100000"/>
              </a:lnSpc>
              <a:spcBef>
                <a:spcPts val="1200"/>
              </a:spcBef>
              <a:buClr>
                <a:srgbClr val="043054"/>
              </a:buClr>
              <a:buSzPct val="150000"/>
              <a:buFont typeface="Wingdings" pitchFamily="2" charset="2"/>
              <a:buChar char="ü"/>
              <a:defRPr sz="1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16606342"/>
      </p:ext>
    </p:extLst>
  </p:cSld>
  <p:clrMapOvr>
    <a:masterClrMapping/>
  </p:clrMapOvr>
  <p:transition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6151418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6800851" y="1524000"/>
            <a:ext cx="4762500" cy="47625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87095584"/>
      </p:ext>
    </p:extLst>
  </p:cSld>
  <p:clrMapOvr>
    <a:masterClrMapping/>
  </p:clrMapOvr>
  <p:transition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47651" y="1"/>
            <a:ext cx="11944348" cy="37241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3595821"/>
      </p:ext>
    </p:extLst>
  </p:cSld>
  <p:clrMapOvr>
    <a:masterClrMapping/>
  </p:clrMapOvr>
  <p:transition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" y="-24938"/>
            <a:ext cx="12249579" cy="6924092"/>
          </a:xfrm>
          <a:custGeom>
            <a:avLst/>
            <a:gdLst>
              <a:gd name="connsiteX0" fmla="*/ 0 w 2589153"/>
              <a:gd name="connsiteY0" fmla="*/ 0 h 2348970"/>
              <a:gd name="connsiteX1" fmla="*/ 2589153 w 2589153"/>
              <a:gd name="connsiteY1" fmla="*/ 0 h 2348970"/>
              <a:gd name="connsiteX2" fmla="*/ 2589153 w 2589153"/>
              <a:gd name="connsiteY2" fmla="*/ 2348970 h 2348970"/>
              <a:gd name="connsiteX3" fmla="*/ 0 w 2589153"/>
              <a:gd name="connsiteY3" fmla="*/ 2348970 h 2348970"/>
              <a:gd name="connsiteX4" fmla="*/ 0 w 2589153"/>
              <a:gd name="connsiteY4" fmla="*/ 0 h 2348970"/>
              <a:gd name="connsiteX0" fmla="*/ 0 w 8009051"/>
              <a:gd name="connsiteY0" fmla="*/ 0 h 3296621"/>
              <a:gd name="connsiteX1" fmla="*/ 8009051 w 8009051"/>
              <a:gd name="connsiteY1" fmla="*/ 947651 h 3296621"/>
              <a:gd name="connsiteX2" fmla="*/ 8009051 w 8009051"/>
              <a:gd name="connsiteY2" fmla="*/ 3296621 h 3296621"/>
              <a:gd name="connsiteX3" fmla="*/ 5419898 w 8009051"/>
              <a:gd name="connsiteY3" fmla="*/ 3296621 h 3296621"/>
              <a:gd name="connsiteX4" fmla="*/ 0 w 8009051"/>
              <a:gd name="connsiteY4" fmla="*/ 0 h 3296621"/>
              <a:gd name="connsiteX0" fmla="*/ 0 w 10773295"/>
              <a:gd name="connsiteY0" fmla="*/ 0 h 6480395"/>
              <a:gd name="connsiteX1" fmla="*/ 8009051 w 10773295"/>
              <a:gd name="connsiteY1" fmla="*/ 947651 h 6480395"/>
              <a:gd name="connsiteX2" fmla="*/ 8009051 w 10773295"/>
              <a:gd name="connsiteY2" fmla="*/ 3296621 h 6480395"/>
              <a:gd name="connsiteX3" fmla="*/ 10773295 w 10773295"/>
              <a:gd name="connsiteY3" fmla="*/ 6480395 h 6480395"/>
              <a:gd name="connsiteX4" fmla="*/ 0 w 10773295"/>
              <a:gd name="connsiteY4" fmla="*/ 0 h 6480395"/>
              <a:gd name="connsiteX0" fmla="*/ 0 w 12281793"/>
              <a:gd name="connsiteY0" fmla="*/ 0 h 6480395"/>
              <a:gd name="connsiteX1" fmla="*/ 8009051 w 12281793"/>
              <a:gd name="connsiteY1" fmla="*/ 947651 h 6480395"/>
              <a:gd name="connsiteX2" fmla="*/ 12281793 w 12281793"/>
              <a:gd name="connsiteY2" fmla="*/ 5366490 h 6480395"/>
              <a:gd name="connsiteX3" fmla="*/ 10773295 w 12281793"/>
              <a:gd name="connsiteY3" fmla="*/ 6480395 h 6480395"/>
              <a:gd name="connsiteX4" fmla="*/ 0 w 12281793"/>
              <a:gd name="connsiteY4" fmla="*/ 0 h 6480395"/>
              <a:gd name="connsiteX0" fmla="*/ 0 w 12281793"/>
              <a:gd name="connsiteY0" fmla="*/ 432262 h 6912657"/>
              <a:gd name="connsiteX1" fmla="*/ 8624193 w 12281793"/>
              <a:gd name="connsiteY1" fmla="*/ 0 h 6912657"/>
              <a:gd name="connsiteX2" fmla="*/ 12281793 w 12281793"/>
              <a:gd name="connsiteY2" fmla="*/ 5798752 h 6912657"/>
              <a:gd name="connsiteX3" fmla="*/ 10773295 w 12281793"/>
              <a:gd name="connsiteY3" fmla="*/ 6912657 h 6912657"/>
              <a:gd name="connsiteX4" fmla="*/ 0 w 12281793"/>
              <a:gd name="connsiteY4" fmla="*/ 432262 h 6912657"/>
              <a:gd name="connsiteX0" fmla="*/ 0 w 12281793"/>
              <a:gd name="connsiteY0" fmla="*/ 432262 h 6912657"/>
              <a:gd name="connsiteX1" fmla="*/ 381348 w 12281793"/>
              <a:gd name="connsiteY1" fmla="*/ 412514 h 6912657"/>
              <a:gd name="connsiteX2" fmla="*/ 8624193 w 12281793"/>
              <a:gd name="connsiteY2" fmla="*/ 0 h 6912657"/>
              <a:gd name="connsiteX3" fmla="*/ 12281793 w 12281793"/>
              <a:gd name="connsiteY3" fmla="*/ 5798752 h 6912657"/>
              <a:gd name="connsiteX4" fmla="*/ 10773295 w 12281793"/>
              <a:gd name="connsiteY4" fmla="*/ 6912657 h 6912657"/>
              <a:gd name="connsiteX5" fmla="*/ 0 w 12281793"/>
              <a:gd name="connsiteY5" fmla="*/ 432262 h 6912657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0773295 w 12281793"/>
              <a:gd name="connsiteY4" fmla="*/ 6924092 h 6924092"/>
              <a:gd name="connsiteX5" fmla="*/ 0 w 12281793"/>
              <a:gd name="connsiteY5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1478838 w 12281793"/>
              <a:gd name="connsiteY4" fmla="*/ 6392487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2243609 w 12281793"/>
              <a:gd name="connsiteY4" fmla="*/ 6907876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9977004 w 12281793"/>
              <a:gd name="connsiteY2" fmla="*/ 11435 h 6924092"/>
              <a:gd name="connsiteX3" fmla="*/ 12281793 w 12281793"/>
              <a:gd name="connsiteY3" fmla="*/ 5810187 h 6924092"/>
              <a:gd name="connsiteX4" fmla="*/ 12243609 w 12281793"/>
              <a:gd name="connsiteY4" fmla="*/ 6907876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10741081 w 12249579"/>
              <a:gd name="connsiteY0" fmla="*/ 6924092 h 6924092"/>
              <a:gd name="connsiteX1" fmla="*/ 0 w 12249579"/>
              <a:gd name="connsiteY1" fmla="*/ 0 h 6924092"/>
              <a:gd name="connsiteX2" fmla="*/ 9944790 w 12249579"/>
              <a:gd name="connsiteY2" fmla="*/ 11435 h 6924092"/>
              <a:gd name="connsiteX3" fmla="*/ 12249579 w 12249579"/>
              <a:gd name="connsiteY3" fmla="*/ 5810187 h 6924092"/>
              <a:gd name="connsiteX4" fmla="*/ 12211395 w 12249579"/>
              <a:gd name="connsiteY4" fmla="*/ 6907876 h 6924092"/>
              <a:gd name="connsiteX5" fmla="*/ 10741081 w 12249579"/>
              <a:gd name="connsiteY5" fmla="*/ 6924092 h 692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9579" h="6924092">
                <a:moveTo>
                  <a:pt x="10741081" y="6924092"/>
                </a:moveTo>
                <a:lnTo>
                  <a:pt x="0" y="0"/>
                </a:lnTo>
                <a:lnTo>
                  <a:pt x="9944790" y="11435"/>
                </a:lnTo>
                <a:lnTo>
                  <a:pt x="12249579" y="5810187"/>
                </a:lnTo>
                <a:lnTo>
                  <a:pt x="12211395" y="6907876"/>
                </a:lnTo>
                <a:lnTo>
                  <a:pt x="10741081" y="69240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7442844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4640767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14441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713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790986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79259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02713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9679259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7790986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9679259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642304" y="2321312"/>
            <a:ext cx="2126164" cy="2126164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17500" dist="25400" dir="5400000" sx="105000" sy="105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35744537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2526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61949" y="1366411"/>
            <a:ext cx="5500802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162802" y="1366411"/>
            <a:ext cx="3757961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8292214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67884" y="611459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49700" y="2529468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14225" y="4447477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7030833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2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8" y="4791309"/>
            <a:ext cx="3287753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549699" y="955737"/>
            <a:ext cx="3478830" cy="4946526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2519159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4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4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2" y="1974154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1173155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6048" y="1964515"/>
            <a:ext cx="9699902" cy="2840242"/>
          </a:xfrm>
          <a:prstGeom prst="roundRect">
            <a:avLst>
              <a:gd name="adj" fmla="val 9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6644338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2629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64" y="1977051"/>
            <a:ext cx="7067858" cy="4237352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301463" y="2305453"/>
            <a:ext cx="5393806" cy="338045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97396075"/>
      </p:ext>
    </p:extLst>
  </p:cSld>
  <p:clrMapOvr>
    <a:masterClrMapping/>
  </p:clrMapOvr>
  <p:transition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-1992260" y="-3008671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9791348" y="1666570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-180909" y="351948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1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9672655" y="-1738399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44551473"/>
      </p:ext>
    </p:extLst>
  </p:cSld>
  <p:clrMapOvr>
    <a:masterClrMapping/>
  </p:clrMapOvr>
  <p:transition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8190" y="2210374"/>
            <a:ext cx="3920050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075421" y="2210374"/>
            <a:ext cx="1943100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56310" y="221037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056310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7065864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0509483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17" grpId="0" animBg="1"/>
      <p:bldP spid="18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25431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33896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42362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25431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4533896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842362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632658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59423" y="2159872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58834" y="2159872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8246" y="2159872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8889589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33247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303818" y="2159870"/>
            <a:ext cx="4385662" cy="3359781"/>
          </a:xfrm>
          <a:prstGeom prst="roundRect">
            <a:avLst>
              <a:gd name="adj" fmla="val 1185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2168834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90D8D-6BA0-418D-AFED-C65293F70DA0}" type="slidenum">
              <a:rPr kumimoji="0" lang="en-US" sz="138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alpha val="20000"/>
                  </a:srgbClr>
                </a:solidFill>
                <a:effectLst/>
                <a:uLnTx/>
                <a:uFillTx/>
                <a:latin typeface="Roboto Medium" charset="0"/>
                <a:ea typeface="Roboto Medium" charset="0"/>
                <a:cs typeface="Roboto Medium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20000"/>
                </a:srgbClr>
              </a:solidFill>
              <a:effectLst/>
              <a:uLnTx/>
              <a:uFillTx/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+mj-lt"/>
                <a:ea typeface="Roboto Thin" charset="0"/>
                <a:cs typeface="Roboto Thin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523568"/>
      </p:ext>
    </p:extLst>
  </p:cSld>
  <p:clrMapOvr>
    <a:masterClrMapping/>
  </p:clrMapOvr>
  <p:transition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59767938"/>
      </p:ext>
    </p:extLst>
  </p:cSld>
  <p:clrMapOvr>
    <a:masterClrMapping/>
  </p:clrMapOvr>
  <p:transition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494715" y="0"/>
            <a:ext cx="669728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22449676"/>
      </p:ext>
    </p:extLst>
  </p:cSld>
  <p:clrMapOvr>
    <a:masterClrMapping/>
  </p:clrMapOvr>
  <p:transition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2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2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2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7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7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7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0782" y="2248930"/>
            <a:ext cx="4340782" cy="236014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87322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505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7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7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7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7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03633"/>
      </p:ext>
    </p:extLst>
  </p:cSld>
  <p:clrMapOvr>
    <a:masterClrMapping/>
  </p:clrMapOvr>
  <p:transition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2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2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7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7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7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638614"/>
      </p:ext>
    </p:extLst>
  </p:cSld>
  <p:clrMapOvr>
    <a:masterClrMapping/>
  </p:clrMapOvr>
  <p:transition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2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7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7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525" y="2283951"/>
            <a:ext cx="4009767" cy="448782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18900000" algn="bl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05184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11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188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8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9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8524C0C-9BDF-4CF9-B52E-1F2FD298670B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0C91044-A827-474A-ADAF-AD811E6EE42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489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3" cstate="screen">
            <a:alphaModFix amt="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4369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  <p:sldLayoutId id="2147483759" r:id="rId22"/>
    <p:sldLayoutId id="2147483760" r:id="rId23"/>
    <p:sldLayoutId id="2147483761" r:id="rId24"/>
    <p:sldLayoutId id="2147483762" r:id="rId25"/>
    <p:sldLayoutId id="2147483763" r:id="rId26"/>
    <p:sldLayoutId id="2147483764" r:id="rId27"/>
    <p:sldLayoutId id="2147483765" r:id="rId28"/>
    <p:sldLayoutId id="2147483766" r:id="rId29"/>
    <p:sldLayoutId id="2147483767" r:id="rId30"/>
    <p:sldLayoutId id="2147483768" r:id="rId31"/>
    <p:sldLayoutId id="2147483769" r:id="rId32"/>
    <p:sldLayoutId id="2147483770" r:id="rId33"/>
    <p:sldLayoutId id="2147483771" r:id="rId34"/>
    <p:sldLayoutId id="2147483772" r:id="rId35"/>
    <p:sldLayoutId id="2147483773" r:id="rId36"/>
    <p:sldLayoutId id="2147483774" r:id="rId37"/>
    <p:sldLayoutId id="2147483775" r:id="rId38"/>
    <p:sldLayoutId id="2147483776" r:id="rId39"/>
    <p:sldLayoutId id="2147483777" r:id="rId40"/>
    <p:sldLayoutId id="2147483778" r:id="rId4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69B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678467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Приёмы работы с текстом на уроках родного русского языка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11013" y="4455621"/>
            <a:ext cx="4047437" cy="1143000"/>
          </a:xfrm>
        </p:spPr>
        <p:txBody>
          <a:bodyPr/>
          <a:lstStyle/>
          <a:p>
            <a:r>
              <a:rPr lang="ru-RU" dirty="0"/>
              <a:t>Составитель:</a:t>
            </a:r>
          </a:p>
          <a:p>
            <a:r>
              <a:rPr lang="ru-RU" dirty="0"/>
              <a:t>Федорченко С.Ю.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2306"/>
            <a:ext cx="6960093" cy="349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23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99164" y="286604"/>
            <a:ext cx="7456516" cy="44768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Интеллект карта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8340436" y="1845734"/>
            <a:ext cx="2815244" cy="402336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 Даль обладал пытливым умом и широчайшей сферой интересов.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55"/>
            <a:ext cx="8146473" cy="610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5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9413" y="0"/>
            <a:ext cx="11812587" cy="5651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Функционально-смысловые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таблицы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Е.И.Пассова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9280525" y="2138363"/>
            <a:ext cx="2911475" cy="4543425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В. И. Даль – человек универсальных способностей, патриот своей страны.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5586"/>
            <a:ext cx="9073662" cy="626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29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1" t="15814" r="161" b="5397"/>
          <a:stretch/>
        </p:blipFill>
        <p:spPr>
          <a:xfrm>
            <a:off x="0" y="193964"/>
            <a:ext cx="12446842" cy="605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570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85" t="16912" r="1658" b="5398"/>
          <a:stretch/>
        </p:blipFill>
        <p:spPr>
          <a:xfrm>
            <a:off x="13854" y="318654"/>
            <a:ext cx="12178146" cy="591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52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377" t="17469" r="-323" b="4823"/>
          <a:stretch/>
        </p:blipFill>
        <p:spPr>
          <a:xfrm>
            <a:off x="0" y="166254"/>
            <a:ext cx="12463235" cy="613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58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396" y="3051"/>
            <a:ext cx="9143207" cy="685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06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345" y="0"/>
            <a:ext cx="9421091" cy="634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57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/>
              <a:t>МЕТОДИЧЕСКИЕ ПРИЕМЫ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dirty="0"/>
              <a:t>Элемент метода обучения, при помощи которого достигается решение частных педагогических задач, входящих в общую цель применения соответствующего метода обучения. В обучении методы и методические приемы используются в различных сочетаниях, они взаимно дополняют друг друга и меняются местами в своих функциях.</a:t>
            </a:r>
          </a:p>
          <a:p>
            <a:pPr>
              <a:buNone/>
            </a:pPr>
            <a:r>
              <a:rPr lang="ru-RU" sz="3200" dirty="0"/>
              <a:t>Педагогика. Словарь системы основных понятий. Новиков А.М.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19903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МЕТОДИЧЕСКИЕ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164" y="1845734"/>
            <a:ext cx="10504516" cy="4023360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1. Составление глоссария.</a:t>
            </a: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sz="3600" dirty="0" err="1">
                <a:solidFill>
                  <a:schemeClr val="accent1">
                    <a:lumMod val="50000"/>
                  </a:schemeClr>
                </a:solidFill>
              </a:rPr>
              <a:t>Инфографика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3. Интеллект карта.</a:t>
            </a: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4. Функционально-смысловые таблицы Е.И. </a:t>
            </a:r>
            <a:r>
              <a:rPr lang="ru-RU" sz="3600" dirty="0" err="1">
                <a:solidFill>
                  <a:schemeClr val="accent1">
                    <a:lumMod val="50000"/>
                  </a:schemeClr>
                </a:solidFill>
              </a:rPr>
              <a:t>Пассова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3600" dirty="0"/>
              <a:t>Развивают навыки смыслового чтения текста, диалогической и монологической речи на основе текста.</a:t>
            </a: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83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0363" y="287338"/>
            <a:ext cx="11831637" cy="668337"/>
          </a:xfrm>
        </p:spPr>
        <p:txBody>
          <a:bodyPr>
            <a:normAutofit/>
          </a:bodyPr>
          <a:lstStyle/>
          <a:p>
            <a:r>
              <a:rPr lang="ru-RU" sz="4000" b="1" dirty="0"/>
              <a:t>В.И. Даль. Флот, медицина, языки и другие интересы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955675"/>
            <a:ext cx="12053888" cy="5735638"/>
          </a:xfrm>
        </p:spPr>
        <p:txBody>
          <a:bodyPr numCol="2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100" dirty="0"/>
              <a:t> Владимир Даль вырос в Николаеве, в то время — главном городе Черноморского флота. Его отец был датчанином и служил главным лекарем на Черноморском флоте, а до того, как стать врачом, заведовал придворной библиотекой у Екатерины II.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Его родители владели несколькими языками, в доме была хорошая библиотека. Дети получили блестящее домашнее образование. Не удивительно, что старший сын Владимир уже во взрослой жизни демонстрировал удивительно пытливый ум и широчайшую сферу интересов.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 Подростками Владимира с братом отправили в морской кадетский корпус, потом они несколько лет служили на флоте. Тогда же юный Даль начал сочинять стихи и прозу, понемногу собирать редкие слова, народные прибаутки и присказки, случайно услышанные то от матроса, то от лавочника, то от ремесленника.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Первое удивившее его слово он записал себе на память в 18 лет, услышав от ямщика: «Замолаживает»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— Что-что? — переспросил Даль.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— </a:t>
            </a:r>
            <a:r>
              <a:rPr lang="ru-RU" sz="1100" dirty="0" err="1"/>
              <a:t>Пасмурнеет</a:t>
            </a:r>
            <a:r>
              <a:rPr lang="ru-RU" sz="1100" dirty="0"/>
              <a:t>, — объяснил ямщик.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Никакой практической пользы в коллекционировании редких народных слов Даль не искал — это было просто увлечение, его восхищала простонародная речь. Кстати, свободно владея (кроме русского) немецким, французским, английским и украинским языками, Даль выучил за свою жизнь ещё несколько языков (включая татарский и казахский). Родным языком Даль всю жизнь считал русский, думал на нём, любил его и глубоко его чувствовал. Данию Даль навестил лишь однажды, но «зова крови» там не ощутил. В 24 года Даль оставил флот и поступил в </a:t>
            </a:r>
            <a:r>
              <a:rPr lang="ru-RU" sz="1100" dirty="0" err="1"/>
              <a:t>Дерптский</a:t>
            </a:r>
            <a:r>
              <a:rPr lang="ru-RU" sz="1100" dirty="0"/>
              <a:t> университет на медицинский факультет. Врачевание казалось ему по-настоящему полезным делом.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После учёбы Даль в 1829 году отправился в действующую армию военным лекарем. Шла Русско-турецкая война. Только она закончилась — началась Польская военная кампания, и Даль снова оказался на фронте.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Именно во время военных походов страсть Даля к сбору редких народных слов, пословиц, поговорок и сказок проявилась в полную мощь. Солдаты были из разных уголков России, все — со своими особенностями языка, с региональными словечками, редкими оборотами речи, присказками и прибаутками.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Даль любил подсесть к ним вечером у костра, прислушаться к разговорам, расспросить. Чтобы ничего не забыть, делал записи. Так появились первые материалы для будущего словаря.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После военных походов Даль ненадолго осел в Петербурге, продолжая работать врачом в госпитале. В это время ему было уже тридцать.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Кем бы Даль в жизни своей ни работал, к делу он всегда подходил педантично серьёзно. Медицина же его ещё и искренне увлекала. Даля-врача высоко ценил сам Николай Пирогов.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Про свои увлечения Даль тоже не забывал. Росла его известность как писателя (публиковался он как под своим именем, так и под псевдонимом «казак Луганский»).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Даль часто бывал в столичных литературных салонах, познакомился с Жуковским и Пушкиным. С Александром Сергеевичем Даля сразу связало общее влечение к старинным русским сказкам, песням и вообще к настоящей, исконно русской народной речи.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Именно Пушкин помог Далю поверить в то, что сбор драгоценных крупиц живого языка не просто любопытен, а крайне важен как для изучения языка, так и для сохранения его самобытности среди засилья иностранных слов. Это ведь была та эпоха, когда дворяне родного языка почти и не знали, предпочитая общаться по-французски. </a:t>
            </a:r>
          </a:p>
          <a:p>
            <a:pPr>
              <a:lnSpc>
                <a:spcPct val="100000"/>
              </a:lnSpc>
            </a:pPr>
            <a:r>
              <a:rPr lang="ru-RU" sz="1100" dirty="0"/>
              <a:t>«Толковый словарь живого великорусского языка» — явле­ние не только русской, но и мировой культуры. Сам Даль сказал о нем так: «Писал его не учитель, не тот, кто знает дело лучше других, а кто более многих над ним трудился».</a:t>
            </a:r>
          </a:p>
          <a:p>
            <a:pPr>
              <a:lnSpc>
                <a:spcPct val="100000"/>
              </a:lnSpc>
            </a:pP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33213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99218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Составление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глоссария.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4294967295"/>
          </p:nvPr>
        </p:nvSpPr>
        <p:spPr>
          <a:xfrm>
            <a:off x="0" y="5851525"/>
            <a:ext cx="11417300" cy="84455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Вывод:  В. И. Даль – человек многогранный и преданный делу.</a:t>
            </a: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998080"/>
              </p:ext>
            </p:extLst>
          </p:nvPr>
        </p:nvGraphicFramePr>
        <p:xfrm>
          <a:off x="348068" y="836613"/>
          <a:ext cx="11416145" cy="4834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07462">
                  <a:extLst>
                    <a:ext uri="{9D8B030D-6E8A-4147-A177-3AD203B41FA5}">
                      <a16:colId xmlns:a16="http://schemas.microsoft.com/office/drawing/2014/main" val="3042801722"/>
                    </a:ext>
                  </a:extLst>
                </a:gridCol>
                <a:gridCol w="5708683">
                  <a:extLst>
                    <a:ext uri="{9D8B030D-6E8A-4147-A177-3AD203B41FA5}">
                      <a16:colId xmlns:a16="http://schemas.microsoft.com/office/drawing/2014/main" val="1830523233"/>
                    </a:ext>
                  </a:extLst>
                </a:gridCol>
              </a:tblGrid>
              <a:tr h="2544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ФЛОТ, АРМИЯ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МЕДИЦИНА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extLst>
                  <a:ext uri="{0D108BD9-81ED-4DB2-BD59-A6C34878D82A}">
                    <a16:rowId xmlns:a16="http://schemas.microsoft.com/office/drawing/2014/main" val="3111317237"/>
                  </a:ext>
                </a:extLst>
              </a:tr>
              <a:tr h="158565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Черноморский флот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Кадетский корпус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Русско-турецкая война (1828-1829гг) 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Польская военная кампания (1830-1831гг)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Врачевание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Лекарь 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Педантично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Н. И. Пирогов (1810-1881гг)</a:t>
                      </a:r>
                      <a:br>
                        <a:rPr lang="ru-RU" sz="2000" dirty="0">
                          <a:effectLst/>
                        </a:rPr>
                      </a:br>
                      <a:br>
                        <a:rPr lang="ru-RU" sz="2000" dirty="0">
                          <a:effectLst/>
                        </a:rPr>
                      </a:b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extLst>
                  <a:ext uri="{0D108BD9-81ED-4DB2-BD59-A6C34878D82A}">
                    <a16:rowId xmlns:a16="http://schemas.microsoft.com/office/drawing/2014/main" val="4274851222"/>
                  </a:ext>
                </a:extLst>
              </a:tr>
              <a:tr h="2544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ЛИНГВИСТИКА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СЛОВАРЬ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extLst>
                  <a:ext uri="{0D108BD9-81ED-4DB2-BD59-A6C34878D82A}">
                    <a16:rowId xmlns:a16="http://schemas.microsoft.com/office/drawing/2014/main" val="358201695"/>
                  </a:ext>
                </a:extLst>
              </a:tr>
              <a:tr h="18518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Прибаутка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Присказка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Пословица 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Поговорка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Сказка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А. С. Пушкин (1799-1837гг)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В. А. Жуковский (1783-1852гг) 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Язык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Родной язык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Оборот речи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Коллекционирование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Толковый словарь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40" marR="48540" marT="0" marB="0"/>
                </a:tc>
                <a:extLst>
                  <a:ext uri="{0D108BD9-81ED-4DB2-BD59-A6C34878D82A}">
                    <a16:rowId xmlns:a16="http://schemas.microsoft.com/office/drawing/2014/main" val="122385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9206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8A53A8-E408-454A-8DB7-37EC42427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486" y="1"/>
            <a:ext cx="4485765" cy="6912309"/>
          </a:xfrm>
          <a:prstGeom prst="rect">
            <a:avLst/>
          </a:prstGeom>
        </p:spPr>
      </p:pic>
      <p:pic>
        <p:nvPicPr>
          <p:cNvPr id="8" name="начало">
            <a:hlinkClick r:id="" action="ppaction://media"/>
            <a:extLst>
              <a:ext uri="{FF2B5EF4-FFF2-40B4-BE49-F238E27FC236}">
                <a16:creationId xmlns:a16="http://schemas.microsoft.com/office/drawing/2014/main" id="{5803D7A9-4DBD-43AA-B693-FE7845FF2C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12447" y="3386373"/>
            <a:ext cx="609600" cy="609600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7542343" y="700838"/>
            <a:ext cx="2459736" cy="758068"/>
            <a:chOff x="6475761" y="824848"/>
            <a:chExt cx="2459736" cy="758068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6475761" y="824848"/>
              <a:ext cx="692466" cy="758068"/>
              <a:chOff x="2530849" y="421682"/>
              <a:chExt cx="352458" cy="392831"/>
            </a:xfrm>
          </p:grpSpPr>
          <p:sp>
            <p:nvSpPr>
              <p:cNvPr id="18" name="Freeform 25"/>
              <p:cNvSpPr>
                <a:spLocks/>
              </p:cNvSpPr>
              <p:nvPr/>
            </p:nvSpPr>
            <p:spPr bwMode="auto">
              <a:xfrm>
                <a:off x="2623601" y="600638"/>
                <a:ext cx="213875" cy="152768"/>
              </a:xfrm>
              <a:custGeom>
                <a:avLst/>
                <a:gdLst>
                  <a:gd name="T0" fmla="*/ 259 w 980"/>
                  <a:gd name="T1" fmla="*/ 0 h 704"/>
                  <a:gd name="T2" fmla="*/ 320 w 980"/>
                  <a:gd name="T3" fmla="*/ 2 h 704"/>
                  <a:gd name="T4" fmla="*/ 377 w 980"/>
                  <a:gd name="T5" fmla="*/ 9 h 704"/>
                  <a:gd name="T6" fmla="*/ 434 w 980"/>
                  <a:gd name="T7" fmla="*/ 22 h 704"/>
                  <a:gd name="T8" fmla="*/ 487 w 980"/>
                  <a:gd name="T9" fmla="*/ 37 h 704"/>
                  <a:gd name="T10" fmla="*/ 540 w 980"/>
                  <a:gd name="T11" fmla="*/ 58 h 704"/>
                  <a:gd name="T12" fmla="*/ 588 w 980"/>
                  <a:gd name="T13" fmla="*/ 81 h 704"/>
                  <a:gd name="T14" fmla="*/ 636 w 980"/>
                  <a:gd name="T15" fmla="*/ 109 h 704"/>
                  <a:gd name="T16" fmla="*/ 680 w 980"/>
                  <a:gd name="T17" fmla="*/ 140 h 704"/>
                  <a:gd name="T18" fmla="*/ 721 w 980"/>
                  <a:gd name="T19" fmla="*/ 173 h 704"/>
                  <a:gd name="T20" fmla="*/ 761 w 980"/>
                  <a:gd name="T21" fmla="*/ 210 h 704"/>
                  <a:gd name="T22" fmla="*/ 797 w 980"/>
                  <a:gd name="T23" fmla="*/ 248 h 704"/>
                  <a:gd name="T24" fmla="*/ 830 w 980"/>
                  <a:gd name="T25" fmla="*/ 288 h 704"/>
                  <a:gd name="T26" fmla="*/ 859 w 980"/>
                  <a:gd name="T27" fmla="*/ 331 h 704"/>
                  <a:gd name="T28" fmla="*/ 887 w 980"/>
                  <a:gd name="T29" fmla="*/ 374 h 704"/>
                  <a:gd name="T30" fmla="*/ 911 w 980"/>
                  <a:gd name="T31" fmla="*/ 418 h 704"/>
                  <a:gd name="T32" fmla="*/ 931 w 980"/>
                  <a:gd name="T33" fmla="*/ 463 h 704"/>
                  <a:gd name="T34" fmla="*/ 948 w 980"/>
                  <a:gd name="T35" fmla="*/ 510 h 704"/>
                  <a:gd name="T36" fmla="*/ 961 w 980"/>
                  <a:gd name="T37" fmla="*/ 555 h 704"/>
                  <a:gd name="T38" fmla="*/ 972 w 980"/>
                  <a:gd name="T39" fmla="*/ 601 h 704"/>
                  <a:gd name="T40" fmla="*/ 978 w 980"/>
                  <a:gd name="T41" fmla="*/ 647 h 704"/>
                  <a:gd name="T42" fmla="*/ 980 w 980"/>
                  <a:gd name="T43" fmla="*/ 691 h 704"/>
                  <a:gd name="T44" fmla="*/ 961 w 980"/>
                  <a:gd name="T45" fmla="*/ 695 h 704"/>
                  <a:gd name="T46" fmla="*/ 940 w 980"/>
                  <a:gd name="T47" fmla="*/ 698 h 704"/>
                  <a:gd name="T48" fmla="*/ 917 w 980"/>
                  <a:gd name="T49" fmla="*/ 700 h 704"/>
                  <a:gd name="T50" fmla="*/ 894 w 980"/>
                  <a:gd name="T51" fmla="*/ 702 h 704"/>
                  <a:gd name="T52" fmla="*/ 873 w 980"/>
                  <a:gd name="T53" fmla="*/ 703 h 704"/>
                  <a:gd name="T54" fmla="*/ 854 w 980"/>
                  <a:gd name="T55" fmla="*/ 703 h 704"/>
                  <a:gd name="T56" fmla="*/ 840 w 980"/>
                  <a:gd name="T57" fmla="*/ 704 h 704"/>
                  <a:gd name="T58" fmla="*/ 830 w 980"/>
                  <a:gd name="T59" fmla="*/ 704 h 704"/>
                  <a:gd name="T60" fmla="*/ 826 w 980"/>
                  <a:gd name="T61" fmla="*/ 704 h 704"/>
                  <a:gd name="T62" fmla="*/ 823 w 980"/>
                  <a:gd name="T63" fmla="*/ 682 h 704"/>
                  <a:gd name="T64" fmla="*/ 819 w 980"/>
                  <a:gd name="T65" fmla="*/ 658 h 704"/>
                  <a:gd name="T66" fmla="*/ 815 w 980"/>
                  <a:gd name="T67" fmla="*/ 632 h 704"/>
                  <a:gd name="T68" fmla="*/ 809 w 980"/>
                  <a:gd name="T69" fmla="*/ 606 h 704"/>
                  <a:gd name="T70" fmla="*/ 801 w 980"/>
                  <a:gd name="T71" fmla="*/ 577 h 704"/>
                  <a:gd name="T72" fmla="*/ 792 w 980"/>
                  <a:gd name="T73" fmla="*/ 546 h 704"/>
                  <a:gd name="T74" fmla="*/ 781 w 980"/>
                  <a:gd name="T75" fmla="*/ 515 h 704"/>
                  <a:gd name="T76" fmla="*/ 770 w 980"/>
                  <a:gd name="T77" fmla="*/ 483 h 704"/>
                  <a:gd name="T78" fmla="*/ 755 w 980"/>
                  <a:gd name="T79" fmla="*/ 451 h 704"/>
                  <a:gd name="T80" fmla="*/ 739 w 980"/>
                  <a:gd name="T81" fmla="*/ 418 h 704"/>
                  <a:gd name="T82" fmla="*/ 721 w 980"/>
                  <a:gd name="T83" fmla="*/ 386 h 704"/>
                  <a:gd name="T84" fmla="*/ 701 w 980"/>
                  <a:gd name="T85" fmla="*/ 353 h 704"/>
                  <a:gd name="T86" fmla="*/ 678 w 980"/>
                  <a:gd name="T87" fmla="*/ 321 h 704"/>
                  <a:gd name="T88" fmla="*/ 653 w 980"/>
                  <a:gd name="T89" fmla="*/ 290 h 704"/>
                  <a:gd name="T90" fmla="*/ 627 w 980"/>
                  <a:gd name="T91" fmla="*/ 260 h 704"/>
                  <a:gd name="T92" fmla="*/ 597 w 980"/>
                  <a:gd name="T93" fmla="*/ 231 h 704"/>
                  <a:gd name="T94" fmla="*/ 565 w 980"/>
                  <a:gd name="T95" fmla="*/ 202 h 704"/>
                  <a:gd name="T96" fmla="*/ 529 w 980"/>
                  <a:gd name="T97" fmla="*/ 176 h 704"/>
                  <a:gd name="T98" fmla="*/ 491 w 980"/>
                  <a:gd name="T99" fmla="*/ 151 h 704"/>
                  <a:gd name="T100" fmla="*/ 449 w 980"/>
                  <a:gd name="T101" fmla="*/ 129 h 704"/>
                  <a:gd name="T102" fmla="*/ 405 w 980"/>
                  <a:gd name="T103" fmla="*/ 108 h 704"/>
                  <a:gd name="T104" fmla="*/ 358 w 980"/>
                  <a:gd name="T105" fmla="*/ 90 h 704"/>
                  <a:gd name="T106" fmla="*/ 307 w 980"/>
                  <a:gd name="T107" fmla="*/ 74 h 704"/>
                  <a:gd name="T108" fmla="*/ 254 w 980"/>
                  <a:gd name="T109" fmla="*/ 63 h 704"/>
                  <a:gd name="T110" fmla="*/ 196 w 980"/>
                  <a:gd name="T111" fmla="*/ 54 h 704"/>
                  <a:gd name="T112" fmla="*/ 134 w 980"/>
                  <a:gd name="T113" fmla="*/ 47 h 704"/>
                  <a:gd name="T114" fmla="*/ 69 w 980"/>
                  <a:gd name="T115" fmla="*/ 45 h 704"/>
                  <a:gd name="T116" fmla="*/ 0 w 980"/>
                  <a:gd name="T117" fmla="*/ 47 h 704"/>
                  <a:gd name="T118" fmla="*/ 67 w 980"/>
                  <a:gd name="T119" fmla="*/ 27 h 704"/>
                  <a:gd name="T120" fmla="*/ 133 w 980"/>
                  <a:gd name="T121" fmla="*/ 11 h 704"/>
                  <a:gd name="T122" fmla="*/ 197 w 980"/>
                  <a:gd name="T123" fmla="*/ 3 h 704"/>
                  <a:gd name="T124" fmla="*/ 259 w 980"/>
                  <a:gd name="T125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80" h="704">
                    <a:moveTo>
                      <a:pt x="259" y="0"/>
                    </a:moveTo>
                    <a:lnTo>
                      <a:pt x="320" y="2"/>
                    </a:lnTo>
                    <a:lnTo>
                      <a:pt x="377" y="9"/>
                    </a:lnTo>
                    <a:lnTo>
                      <a:pt x="434" y="22"/>
                    </a:lnTo>
                    <a:lnTo>
                      <a:pt x="487" y="37"/>
                    </a:lnTo>
                    <a:lnTo>
                      <a:pt x="540" y="58"/>
                    </a:lnTo>
                    <a:lnTo>
                      <a:pt x="588" y="81"/>
                    </a:lnTo>
                    <a:lnTo>
                      <a:pt x="636" y="109"/>
                    </a:lnTo>
                    <a:lnTo>
                      <a:pt x="680" y="140"/>
                    </a:lnTo>
                    <a:lnTo>
                      <a:pt x="721" y="173"/>
                    </a:lnTo>
                    <a:lnTo>
                      <a:pt x="761" y="210"/>
                    </a:lnTo>
                    <a:lnTo>
                      <a:pt x="797" y="248"/>
                    </a:lnTo>
                    <a:lnTo>
                      <a:pt x="830" y="288"/>
                    </a:lnTo>
                    <a:lnTo>
                      <a:pt x="859" y="331"/>
                    </a:lnTo>
                    <a:lnTo>
                      <a:pt x="887" y="374"/>
                    </a:lnTo>
                    <a:lnTo>
                      <a:pt x="911" y="418"/>
                    </a:lnTo>
                    <a:lnTo>
                      <a:pt x="931" y="463"/>
                    </a:lnTo>
                    <a:lnTo>
                      <a:pt x="948" y="510"/>
                    </a:lnTo>
                    <a:lnTo>
                      <a:pt x="961" y="555"/>
                    </a:lnTo>
                    <a:lnTo>
                      <a:pt x="972" y="601"/>
                    </a:lnTo>
                    <a:lnTo>
                      <a:pt x="978" y="647"/>
                    </a:lnTo>
                    <a:lnTo>
                      <a:pt x="980" y="691"/>
                    </a:lnTo>
                    <a:lnTo>
                      <a:pt x="961" y="695"/>
                    </a:lnTo>
                    <a:lnTo>
                      <a:pt x="940" y="698"/>
                    </a:lnTo>
                    <a:lnTo>
                      <a:pt x="917" y="700"/>
                    </a:lnTo>
                    <a:lnTo>
                      <a:pt x="894" y="702"/>
                    </a:lnTo>
                    <a:lnTo>
                      <a:pt x="873" y="703"/>
                    </a:lnTo>
                    <a:lnTo>
                      <a:pt x="854" y="703"/>
                    </a:lnTo>
                    <a:lnTo>
                      <a:pt x="840" y="704"/>
                    </a:lnTo>
                    <a:lnTo>
                      <a:pt x="830" y="704"/>
                    </a:lnTo>
                    <a:lnTo>
                      <a:pt x="826" y="704"/>
                    </a:lnTo>
                    <a:lnTo>
                      <a:pt x="823" y="682"/>
                    </a:lnTo>
                    <a:lnTo>
                      <a:pt x="819" y="658"/>
                    </a:lnTo>
                    <a:lnTo>
                      <a:pt x="815" y="632"/>
                    </a:lnTo>
                    <a:lnTo>
                      <a:pt x="809" y="606"/>
                    </a:lnTo>
                    <a:lnTo>
                      <a:pt x="801" y="577"/>
                    </a:lnTo>
                    <a:lnTo>
                      <a:pt x="792" y="546"/>
                    </a:lnTo>
                    <a:lnTo>
                      <a:pt x="781" y="515"/>
                    </a:lnTo>
                    <a:lnTo>
                      <a:pt x="770" y="483"/>
                    </a:lnTo>
                    <a:lnTo>
                      <a:pt x="755" y="451"/>
                    </a:lnTo>
                    <a:lnTo>
                      <a:pt x="739" y="418"/>
                    </a:lnTo>
                    <a:lnTo>
                      <a:pt x="721" y="386"/>
                    </a:lnTo>
                    <a:lnTo>
                      <a:pt x="701" y="353"/>
                    </a:lnTo>
                    <a:lnTo>
                      <a:pt x="678" y="321"/>
                    </a:lnTo>
                    <a:lnTo>
                      <a:pt x="653" y="290"/>
                    </a:lnTo>
                    <a:lnTo>
                      <a:pt x="627" y="260"/>
                    </a:lnTo>
                    <a:lnTo>
                      <a:pt x="597" y="231"/>
                    </a:lnTo>
                    <a:lnTo>
                      <a:pt x="565" y="202"/>
                    </a:lnTo>
                    <a:lnTo>
                      <a:pt x="529" y="176"/>
                    </a:lnTo>
                    <a:lnTo>
                      <a:pt x="491" y="151"/>
                    </a:lnTo>
                    <a:lnTo>
                      <a:pt x="449" y="129"/>
                    </a:lnTo>
                    <a:lnTo>
                      <a:pt x="405" y="108"/>
                    </a:lnTo>
                    <a:lnTo>
                      <a:pt x="358" y="90"/>
                    </a:lnTo>
                    <a:lnTo>
                      <a:pt x="307" y="74"/>
                    </a:lnTo>
                    <a:lnTo>
                      <a:pt x="254" y="63"/>
                    </a:lnTo>
                    <a:lnTo>
                      <a:pt x="196" y="54"/>
                    </a:lnTo>
                    <a:lnTo>
                      <a:pt x="134" y="47"/>
                    </a:lnTo>
                    <a:lnTo>
                      <a:pt x="69" y="45"/>
                    </a:lnTo>
                    <a:lnTo>
                      <a:pt x="0" y="47"/>
                    </a:lnTo>
                    <a:lnTo>
                      <a:pt x="67" y="27"/>
                    </a:lnTo>
                    <a:lnTo>
                      <a:pt x="133" y="11"/>
                    </a:lnTo>
                    <a:lnTo>
                      <a:pt x="197" y="3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222222"/>
                  </a:solidFill>
                  <a:latin typeface="Calibri"/>
                </a:endParaRPr>
              </a:p>
            </p:txBody>
          </p:sp>
          <p:sp>
            <p:nvSpPr>
              <p:cNvPr id="19" name="Freeform 26"/>
              <p:cNvSpPr>
                <a:spLocks/>
              </p:cNvSpPr>
              <p:nvPr/>
            </p:nvSpPr>
            <p:spPr bwMode="auto">
              <a:xfrm>
                <a:off x="2571224" y="457692"/>
                <a:ext cx="226969" cy="134217"/>
              </a:xfrm>
              <a:custGeom>
                <a:avLst/>
                <a:gdLst>
                  <a:gd name="T0" fmla="*/ 1025 w 1039"/>
                  <a:gd name="T1" fmla="*/ 65 h 618"/>
                  <a:gd name="T2" fmla="*/ 987 w 1039"/>
                  <a:gd name="T3" fmla="*/ 181 h 618"/>
                  <a:gd name="T4" fmla="*/ 935 w 1039"/>
                  <a:gd name="T5" fmla="*/ 283 h 618"/>
                  <a:gd name="T6" fmla="*/ 871 w 1039"/>
                  <a:gd name="T7" fmla="*/ 371 h 618"/>
                  <a:gd name="T8" fmla="*/ 797 w 1039"/>
                  <a:gd name="T9" fmla="*/ 444 h 618"/>
                  <a:gd name="T10" fmla="*/ 714 w 1039"/>
                  <a:gd name="T11" fmla="*/ 504 h 618"/>
                  <a:gd name="T12" fmla="*/ 626 w 1039"/>
                  <a:gd name="T13" fmla="*/ 551 h 618"/>
                  <a:gd name="T14" fmla="*/ 533 w 1039"/>
                  <a:gd name="T15" fmla="*/ 585 h 618"/>
                  <a:gd name="T16" fmla="*/ 438 w 1039"/>
                  <a:gd name="T17" fmla="*/ 607 h 618"/>
                  <a:gd name="T18" fmla="*/ 343 w 1039"/>
                  <a:gd name="T19" fmla="*/ 617 h 618"/>
                  <a:gd name="T20" fmla="*/ 250 w 1039"/>
                  <a:gd name="T21" fmla="*/ 615 h 618"/>
                  <a:gd name="T22" fmla="*/ 161 w 1039"/>
                  <a:gd name="T23" fmla="*/ 603 h 618"/>
                  <a:gd name="T24" fmla="*/ 76 w 1039"/>
                  <a:gd name="T25" fmla="*/ 579 h 618"/>
                  <a:gd name="T26" fmla="*/ 0 w 1039"/>
                  <a:gd name="T27" fmla="*/ 546 h 618"/>
                  <a:gd name="T28" fmla="*/ 10 w 1039"/>
                  <a:gd name="T29" fmla="*/ 514 h 618"/>
                  <a:gd name="T30" fmla="*/ 25 w 1039"/>
                  <a:gd name="T31" fmla="*/ 480 h 618"/>
                  <a:gd name="T32" fmla="*/ 40 w 1039"/>
                  <a:gd name="T33" fmla="*/ 447 h 618"/>
                  <a:gd name="T34" fmla="*/ 54 w 1039"/>
                  <a:gd name="T35" fmla="*/ 421 h 618"/>
                  <a:gd name="T36" fmla="*/ 62 w 1039"/>
                  <a:gd name="T37" fmla="*/ 407 h 618"/>
                  <a:gd name="T38" fmla="*/ 85 w 1039"/>
                  <a:gd name="T39" fmla="*/ 413 h 618"/>
                  <a:gd name="T40" fmla="*/ 134 w 1039"/>
                  <a:gd name="T41" fmla="*/ 431 h 618"/>
                  <a:gd name="T42" fmla="*/ 193 w 1039"/>
                  <a:gd name="T43" fmla="*/ 446 h 618"/>
                  <a:gd name="T44" fmla="*/ 259 w 1039"/>
                  <a:gd name="T45" fmla="*/ 458 h 618"/>
                  <a:gd name="T46" fmla="*/ 331 w 1039"/>
                  <a:gd name="T47" fmla="*/ 466 h 618"/>
                  <a:gd name="T48" fmla="*/ 408 w 1039"/>
                  <a:gd name="T49" fmla="*/ 467 h 618"/>
                  <a:gd name="T50" fmla="*/ 488 w 1039"/>
                  <a:gd name="T51" fmla="*/ 458 h 618"/>
                  <a:gd name="T52" fmla="*/ 571 w 1039"/>
                  <a:gd name="T53" fmla="*/ 439 h 618"/>
                  <a:gd name="T54" fmla="*/ 654 w 1039"/>
                  <a:gd name="T55" fmla="*/ 408 h 618"/>
                  <a:gd name="T56" fmla="*/ 738 w 1039"/>
                  <a:gd name="T57" fmla="*/ 363 h 618"/>
                  <a:gd name="T58" fmla="*/ 819 w 1039"/>
                  <a:gd name="T59" fmla="*/ 301 h 618"/>
                  <a:gd name="T60" fmla="*/ 896 w 1039"/>
                  <a:gd name="T61" fmla="*/ 221 h 618"/>
                  <a:gd name="T62" fmla="*/ 971 w 1039"/>
                  <a:gd name="T63" fmla="*/ 122 h 618"/>
                  <a:gd name="T64" fmla="*/ 1039 w 1039"/>
                  <a:gd name="T65" fmla="*/ 0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9" h="618">
                    <a:moveTo>
                      <a:pt x="1039" y="0"/>
                    </a:moveTo>
                    <a:lnTo>
                      <a:pt x="1025" y="65"/>
                    </a:lnTo>
                    <a:lnTo>
                      <a:pt x="1008" y="125"/>
                    </a:lnTo>
                    <a:lnTo>
                      <a:pt x="987" y="181"/>
                    </a:lnTo>
                    <a:lnTo>
                      <a:pt x="962" y="234"/>
                    </a:lnTo>
                    <a:lnTo>
                      <a:pt x="935" y="283"/>
                    </a:lnTo>
                    <a:lnTo>
                      <a:pt x="904" y="329"/>
                    </a:lnTo>
                    <a:lnTo>
                      <a:pt x="871" y="371"/>
                    </a:lnTo>
                    <a:lnTo>
                      <a:pt x="835" y="409"/>
                    </a:lnTo>
                    <a:lnTo>
                      <a:pt x="797" y="444"/>
                    </a:lnTo>
                    <a:lnTo>
                      <a:pt x="756" y="476"/>
                    </a:lnTo>
                    <a:lnTo>
                      <a:pt x="714" y="504"/>
                    </a:lnTo>
                    <a:lnTo>
                      <a:pt x="671" y="530"/>
                    </a:lnTo>
                    <a:lnTo>
                      <a:pt x="626" y="551"/>
                    </a:lnTo>
                    <a:lnTo>
                      <a:pt x="580" y="570"/>
                    </a:lnTo>
                    <a:lnTo>
                      <a:pt x="533" y="585"/>
                    </a:lnTo>
                    <a:lnTo>
                      <a:pt x="486" y="597"/>
                    </a:lnTo>
                    <a:lnTo>
                      <a:pt x="438" y="607"/>
                    </a:lnTo>
                    <a:lnTo>
                      <a:pt x="391" y="614"/>
                    </a:lnTo>
                    <a:lnTo>
                      <a:pt x="343" y="617"/>
                    </a:lnTo>
                    <a:lnTo>
                      <a:pt x="297" y="618"/>
                    </a:lnTo>
                    <a:lnTo>
                      <a:pt x="250" y="615"/>
                    </a:lnTo>
                    <a:lnTo>
                      <a:pt x="205" y="611"/>
                    </a:lnTo>
                    <a:lnTo>
                      <a:pt x="161" y="603"/>
                    </a:lnTo>
                    <a:lnTo>
                      <a:pt x="118" y="592"/>
                    </a:lnTo>
                    <a:lnTo>
                      <a:pt x="76" y="579"/>
                    </a:lnTo>
                    <a:lnTo>
                      <a:pt x="37" y="563"/>
                    </a:lnTo>
                    <a:lnTo>
                      <a:pt x="0" y="546"/>
                    </a:lnTo>
                    <a:lnTo>
                      <a:pt x="4" y="531"/>
                    </a:lnTo>
                    <a:lnTo>
                      <a:pt x="10" y="514"/>
                    </a:lnTo>
                    <a:lnTo>
                      <a:pt x="17" y="497"/>
                    </a:lnTo>
                    <a:lnTo>
                      <a:pt x="25" y="480"/>
                    </a:lnTo>
                    <a:lnTo>
                      <a:pt x="32" y="464"/>
                    </a:lnTo>
                    <a:lnTo>
                      <a:pt x="40" y="447"/>
                    </a:lnTo>
                    <a:lnTo>
                      <a:pt x="48" y="434"/>
                    </a:lnTo>
                    <a:lnTo>
                      <a:pt x="54" y="421"/>
                    </a:lnTo>
                    <a:lnTo>
                      <a:pt x="59" y="412"/>
                    </a:lnTo>
                    <a:lnTo>
                      <a:pt x="62" y="407"/>
                    </a:lnTo>
                    <a:lnTo>
                      <a:pt x="63" y="405"/>
                    </a:lnTo>
                    <a:lnTo>
                      <a:pt x="85" y="413"/>
                    </a:lnTo>
                    <a:lnTo>
                      <a:pt x="108" y="421"/>
                    </a:lnTo>
                    <a:lnTo>
                      <a:pt x="134" y="431"/>
                    </a:lnTo>
                    <a:lnTo>
                      <a:pt x="162" y="439"/>
                    </a:lnTo>
                    <a:lnTo>
                      <a:pt x="193" y="446"/>
                    </a:lnTo>
                    <a:lnTo>
                      <a:pt x="225" y="452"/>
                    </a:lnTo>
                    <a:lnTo>
                      <a:pt x="259" y="458"/>
                    </a:lnTo>
                    <a:lnTo>
                      <a:pt x="294" y="463"/>
                    </a:lnTo>
                    <a:lnTo>
                      <a:pt x="331" y="466"/>
                    </a:lnTo>
                    <a:lnTo>
                      <a:pt x="369" y="467"/>
                    </a:lnTo>
                    <a:lnTo>
                      <a:pt x="408" y="467"/>
                    </a:lnTo>
                    <a:lnTo>
                      <a:pt x="447" y="464"/>
                    </a:lnTo>
                    <a:lnTo>
                      <a:pt x="488" y="458"/>
                    </a:lnTo>
                    <a:lnTo>
                      <a:pt x="530" y="450"/>
                    </a:lnTo>
                    <a:lnTo>
                      <a:pt x="571" y="439"/>
                    </a:lnTo>
                    <a:lnTo>
                      <a:pt x="613" y="426"/>
                    </a:lnTo>
                    <a:lnTo>
                      <a:pt x="654" y="408"/>
                    </a:lnTo>
                    <a:lnTo>
                      <a:pt x="697" y="387"/>
                    </a:lnTo>
                    <a:lnTo>
                      <a:pt x="738" y="363"/>
                    </a:lnTo>
                    <a:lnTo>
                      <a:pt x="778" y="334"/>
                    </a:lnTo>
                    <a:lnTo>
                      <a:pt x="819" y="301"/>
                    </a:lnTo>
                    <a:lnTo>
                      <a:pt x="858" y="263"/>
                    </a:lnTo>
                    <a:lnTo>
                      <a:pt x="896" y="221"/>
                    </a:lnTo>
                    <a:lnTo>
                      <a:pt x="935" y="174"/>
                    </a:lnTo>
                    <a:lnTo>
                      <a:pt x="971" y="122"/>
                    </a:lnTo>
                    <a:lnTo>
                      <a:pt x="1006" y="64"/>
                    </a:lnTo>
                    <a:lnTo>
                      <a:pt x="1039" y="0"/>
                    </a:lnTo>
                    <a:close/>
                  </a:path>
                </a:pathLst>
              </a:custGeom>
              <a:solidFill>
                <a:srgbClr val="F83B2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222222"/>
                  </a:solidFill>
                  <a:latin typeface="Calibri"/>
                </a:endParaRPr>
              </a:p>
            </p:txBody>
          </p:sp>
          <p:sp>
            <p:nvSpPr>
              <p:cNvPr id="20" name="Freeform 27"/>
              <p:cNvSpPr>
                <a:spLocks/>
              </p:cNvSpPr>
              <p:nvPr/>
            </p:nvSpPr>
            <p:spPr bwMode="auto">
              <a:xfrm>
                <a:off x="2780734" y="421682"/>
                <a:ext cx="102573" cy="256431"/>
              </a:xfrm>
              <a:custGeom>
                <a:avLst/>
                <a:gdLst>
                  <a:gd name="T0" fmla="*/ 388 w 466"/>
                  <a:gd name="T1" fmla="*/ 0 h 1173"/>
                  <a:gd name="T2" fmla="*/ 398 w 466"/>
                  <a:gd name="T3" fmla="*/ 14 h 1173"/>
                  <a:gd name="T4" fmla="*/ 409 w 466"/>
                  <a:gd name="T5" fmla="*/ 29 h 1173"/>
                  <a:gd name="T6" fmla="*/ 421 w 466"/>
                  <a:gd name="T7" fmla="*/ 47 h 1173"/>
                  <a:gd name="T8" fmla="*/ 431 w 466"/>
                  <a:gd name="T9" fmla="*/ 65 h 1173"/>
                  <a:gd name="T10" fmla="*/ 440 w 466"/>
                  <a:gd name="T11" fmla="*/ 83 h 1173"/>
                  <a:gd name="T12" fmla="*/ 449 w 466"/>
                  <a:gd name="T13" fmla="*/ 99 h 1173"/>
                  <a:gd name="T14" fmla="*/ 456 w 466"/>
                  <a:gd name="T15" fmla="*/ 114 h 1173"/>
                  <a:gd name="T16" fmla="*/ 461 w 466"/>
                  <a:gd name="T17" fmla="*/ 124 h 1173"/>
                  <a:gd name="T18" fmla="*/ 465 w 466"/>
                  <a:gd name="T19" fmla="*/ 132 h 1173"/>
                  <a:gd name="T20" fmla="*/ 466 w 466"/>
                  <a:gd name="T21" fmla="*/ 134 h 1173"/>
                  <a:gd name="T22" fmla="*/ 446 w 466"/>
                  <a:gd name="T23" fmla="*/ 147 h 1173"/>
                  <a:gd name="T24" fmla="*/ 426 w 466"/>
                  <a:gd name="T25" fmla="*/ 161 h 1173"/>
                  <a:gd name="T26" fmla="*/ 403 w 466"/>
                  <a:gd name="T27" fmla="*/ 178 h 1173"/>
                  <a:gd name="T28" fmla="*/ 381 w 466"/>
                  <a:gd name="T29" fmla="*/ 196 h 1173"/>
                  <a:gd name="T30" fmla="*/ 356 w 466"/>
                  <a:gd name="T31" fmla="*/ 217 h 1173"/>
                  <a:gd name="T32" fmla="*/ 332 w 466"/>
                  <a:gd name="T33" fmla="*/ 239 h 1173"/>
                  <a:gd name="T34" fmla="*/ 307 w 466"/>
                  <a:gd name="T35" fmla="*/ 263 h 1173"/>
                  <a:gd name="T36" fmla="*/ 283 w 466"/>
                  <a:gd name="T37" fmla="*/ 290 h 1173"/>
                  <a:gd name="T38" fmla="*/ 259 w 466"/>
                  <a:gd name="T39" fmla="*/ 319 h 1173"/>
                  <a:gd name="T40" fmla="*/ 235 w 466"/>
                  <a:gd name="T41" fmla="*/ 349 h 1173"/>
                  <a:gd name="T42" fmla="*/ 213 w 466"/>
                  <a:gd name="T43" fmla="*/ 382 h 1173"/>
                  <a:gd name="T44" fmla="*/ 192 w 466"/>
                  <a:gd name="T45" fmla="*/ 416 h 1173"/>
                  <a:gd name="T46" fmla="*/ 172 w 466"/>
                  <a:gd name="T47" fmla="*/ 453 h 1173"/>
                  <a:gd name="T48" fmla="*/ 155 w 466"/>
                  <a:gd name="T49" fmla="*/ 491 h 1173"/>
                  <a:gd name="T50" fmla="*/ 139 w 466"/>
                  <a:gd name="T51" fmla="*/ 531 h 1173"/>
                  <a:gd name="T52" fmla="*/ 126 w 466"/>
                  <a:gd name="T53" fmla="*/ 574 h 1173"/>
                  <a:gd name="T54" fmla="*/ 116 w 466"/>
                  <a:gd name="T55" fmla="*/ 618 h 1173"/>
                  <a:gd name="T56" fmla="*/ 109 w 466"/>
                  <a:gd name="T57" fmla="*/ 665 h 1173"/>
                  <a:gd name="T58" fmla="*/ 104 w 466"/>
                  <a:gd name="T59" fmla="*/ 713 h 1173"/>
                  <a:gd name="T60" fmla="*/ 104 w 466"/>
                  <a:gd name="T61" fmla="*/ 764 h 1173"/>
                  <a:gd name="T62" fmla="*/ 108 w 466"/>
                  <a:gd name="T63" fmla="*/ 816 h 1173"/>
                  <a:gd name="T64" fmla="*/ 115 w 466"/>
                  <a:gd name="T65" fmla="*/ 871 h 1173"/>
                  <a:gd name="T66" fmla="*/ 127 w 466"/>
                  <a:gd name="T67" fmla="*/ 927 h 1173"/>
                  <a:gd name="T68" fmla="*/ 144 w 466"/>
                  <a:gd name="T69" fmla="*/ 986 h 1173"/>
                  <a:gd name="T70" fmla="*/ 165 w 466"/>
                  <a:gd name="T71" fmla="*/ 1046 h 1173"/>
                  <a:gd name="T72" fmla="*/ 193 w 466"/>
                  <a:gd name="T73" fmla="*/ 1109 h 1173"/>
                  <a:gd name="T74" fmla="*/ 225 w 466"/>
                  <a:gd name="T75" fmla="*/ 1173 h 1173"/>
                  <a:gd name="T76" fmla="*/ 178 w 466"/>
                  <a:gd name="T77" fmla="*/ 1121 h 1173"/>
                  <a:gd name="T78" fmla="*/ 135 w 466"/>
                  <a:gd name="T79" fmla="*/ 1067 h 1173"/>
                  <a:gd name="T80" fmla="*/ 99 w 466"/>
                  <a:gd name="T81" fmla="*/ 1013 h 1173"/>
                  <a:gd name="T82" fmla="*/ 69 w 466"/>
                  <a:gd name="T83" fmla="*/ 957 h 1173"/>
                  <a:gd name="T84" fmla="*/ 46 w 466"/>
                  <a:gd name="T85" fmla="*/ 902 h 1173"/>
                  <a:gd name="T86" fmla="*/ 27 w 466"/>
                  <a:gd name="T87" fmla="*/ 845 h 1173"/>
                  <a:gd name="T88" fmla="*/ 14 w 466"/>
                  <a:gd name="T89" fmla="*/ 788 h 1173"/>
                  <a:gd name="T90" fmla="*/ 4 w 466"/>
                  <a:gd name="T91" fmla="*/ 733 h 1173"/>
                  <a:gd name="T92" fmla="*/ 0 w 466"/>
                  <a:gd name="T93" fmla="*/ 676 h 1173"/>
                  <a:gd name="T94" fmla="*/ 1 w 466"/>
                  <a:gd name="T95" fmla="*/ 621 h 1173"/>
                  <a:gd name="T96" fmla="*/ 7 w 466"/>
                  <a:gd name="T97" fmla="*/ 566 h 1173"/>
                  <a:gd name="T98" fmla="*/ 15 w 466"/>
                  <a:gd name="T99" fmla="*/ 512 h 1173"/>
                  <a:gd name="T100" fmla="*/ 27 w 466"/>
                  <a:gd name="T101" fmla="*/ 460 h 1173"/>
                  <a:gd name="T102" fmla="*/ 44 w 466"/>
                  <a:gd name="T103" fmla="*/ 409 h 1173"/>
                  <a:gd name="T104" fmla="*/ 63 w 466"/>
                  <a:gd name="T105" fmla="*/ 359 h 1173"/>
                  <a:gd name="T106" fmla="*/ 85 w 466"/>
                  <a:gd name="T107" fmla="*/ 312 h 1173"/>
                  <a:gd name="T108" fmla="*/ 111 w 466"/>
                  <a:gd name="T109" fmla="*/ 266 h 1173"/>
                  <a:gd name="T110" fmla="*/ 138 w 466"/>
                  <a:gd name="T111" fmla="*/ 223 h 1173"/>
                  <a:gd name="T112" fmla="*/ 169 w 466"/>
                  <a:gd name="T113" fmla="*/ 182 h 1173"/>
                  <a:gd name="T114" fmla="*/ 201 w 466"/>
                  <a:gd name="T115" fmla="*/ 144 h 1173"/>
                  <a:gd name="T116" fmla="*/ 235 w 466"/>
                  <a:gd name="T117" fmla="*/ 108 h 1173"/>
                  <a:gd name="T118" fmla="*/ 271 w 466"/>
                  <a:gd name="T119" fmla="*/ 76 h 1173"/>
                  <a:gd name="T120" fmla="*/ 309 w 466"/>
                  <a:gd name="T121" fmla="*/ 47 h 1173"/>
                  <a:gd name="T122" fmla="*/ 348 w 466"/>
                  <a:gd name="T123" fmla="*/ 21 h 1173"/>
                  <a:gd name="T124" fmla="*/ 388 w 466"/>
                  <a:gd name="T125" fmla="*/ 0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6" h="1173">
                    <a:moveTo>
                      <a:pt x="388" y="0"/>
                    </a:moveTo>
                    <a:lnTo>
                      <a:pt x="398" y="14"/>
                    </a:lnTo>
                    <a:lnTo>
                      <a:pt x="409" y="29"/>
                    </a:lnTo>
                    <a:lnTo>
                      <a:pt x="421" y="47"/>
                    </a:lnTo>
                    <a:lnTo>
                      <a:pt x="431" y="65"/>
                    </a:lnTo>
                    <a:lnTo>
                      <a:pt x="440" y="83"/>
                    </a:lnTo>
                    <a:lnTo>
                      <a:pt x="449" y="99"/>
                    </a:lnTo>
                    <a:lnTo>
                      <a:pt x="456" y="114"/>
                    </a:lnTo>
                    <a:lnTo>
                      <a:pt x="461" y="124"/>
                    </a:lnTo>
                    <a:lnTo>
                      <a:pt x="465" y="132"/>
                    </a:lnTo>
                    <a:lnTo>
                      <a:pt x="466" y="134"/>
                    </a:lnTo>
                    <a:lnTo>
                      <a:pt x="446" y="147"/>
                    </a:lnTo>
                    <a:lnTo>
                      <a:pt x="426" y="161"/>
                    </a:lnTo>
                    <a:lnTo>
                      <a:pt x="403" y="178"/>
                    </a:lnTo>
                    <a:lnTo>
                      <a:pt x="381" y="196"/>
                    </a:lnTo>
                    <a:lnTo>
                      <a:pt x="356" y="217"/>
                    </a:lnTo>
                    <a:lnTo>
                      <a:pt x="332" y="239"/>
                    </a:lnTo>
                    <a:lnTo>
                      <a:pt x="307" y="263"/>
                    </a:lnTo>
                    <a:lnTo>
                      <a:pt x="283" y="290"/>
                    </a:lnTo>
                    <a:lnTo>
                      <a:pt x="259" y="319"/>
                    </a:lnTo>
                    <a:lnTo>
                      <a:pt x="235" y="349"/>
                    </a:lnTo>
                    <a:lnTo>
                      <a:pt x="213" y="382"/>
                    </a:lnTo>
                    <a:lnTo>
                      <a:pt x="192" y="416"/>
                    </a:lnTo>
                    <a:lnTo>
                      <a:pt x="172" y="453"/>
                    </a:lnTo>
                    <a:lnTo>
                      <a:pt x="155" y="491"/>
                    </a:lnTo>
                    <a:lnTo>
                      <a:pt x="139" y="531"/>
                    </a:lnTo>
                    <a:lnTo>
                      <a:pt x="126" y="574"/>
                    </a:lnTo>
                    <a:lnTo>
                      <a:pt x="116" y="618"/>
                    </a:lnTo>
                    <a:lnTo>
                      <a:pt x="109" y="665"/>
                    </a:lnTo>
                    <a:lnTo>
                      <a:pt x="104" y="713"/>
                    </a:lnTo>
                    <a:lnTo>
                      <a:pt x="104" y="764"/>
                    </a:lnTo>
                    <a:lnTo>
                      <a:pt x="108" y="816"/>
                    </a:lnTo>
                    <a:lnTo>
                      <a:pt x="115" y="871"/>
                    </a:lnTo>
                    <a:lnTo>
                      <a:pt x="127" y="927"/>
                    </a:lnTo>
                    <a:lnTo>
                      <a:pt x="144" y="986"/>
                    </a:lnTo>
                    <a:lnTo>
                      <a:pt x="165" y="1046"/>
                    </a:lnTo>
                    <a:lnTo>
                      <a:pt x="193" y="1109"/>
                    </a:lnTo>
                    <a:lnTo>
                      <a:pt x="225" y="1173"/>
                    </a:lnTo>
                    <a:lnTo>
                      <a:pt x="178" y="1121"/>
                    </a:lnTo>
                    <a:lnTo>
                      <a:pt x="135" y="1067"/>
                    </a:lnTo>
                    <a:lnTo>
                      <a:pt x="99" y="1013"/>
                    </a:lnTo>
                    <a:lnTo>
                      <a:pt x="69" y="957"/>
                    </a:lnTo>
                    <a:lnTo>
                      <a:pt x="46" y="902"/>
                    </a:lnTo>
                    <a:lnTo>
                      <a:pt x="27" y="845"/>
                    </a:lnTo>
                    <a:lnTo>
                      <a:pt x="14" y="788"/>
                    </a:lnTo>
                    <a:lnTo>
                      <a:pt x="4" y="733"/>
                    </a:lnTo>
                    <a:lnTo>
                      <a:pt x="0" y="676"/>
                    </a:lnTo>
                    <a:lnTo>
                      <a:pt x="1" y="621"/>
                    </a:lnTo>
                    <a:lnTo>
                      <a:pt x="7" y="566"/>
                    </a:lnTo>
                    <a:lnTo>
                      <a:pt x="15" y="512"/>
                    </a:lnTo>
                    <a:lnTo>
                      <a:pt x="27" y="460"/>
                    </a:lnTo>
                    <a:lnTo>
                      <a:pt x="44" y="409"/>
                    </a:lnTo>
                    <a:lnTo>
                      <a:pt x="63" y="359"/>
                    </a:lnTo>
                    <a:lnTo>
                      <a:pt x="85" y="312"/>
                    </a:lnTo>
                    <a:lnTo>
                      <a:pt x="111" y="266"/>
                    </a:lnTo>
                    <a:lnTo>
                      <a:pt x="138" y="223"/>
                    </a:lnTo>
                    <a:lnTo>
                      <a:pt x="169" y="182"/>
                    </a:lnTo>
                    <a:lnTo>
                      <a:pt x="201" y="144"/>
                    </a:lnTo>
                    <a:lnTo>
                      <a:pt x="235" y="108"/>
                    </a:lnTo>
                    <a:lnTo>
                      <a:pt x="271" y="76"/>
                    </a:lnTo>
                    <a:lnTo>
                      <a:pt x="309" y="47"/>
                    </a:lnTo>
                    <a:lnTo>
                      <a:pt x="348" y="21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rgbClr val="47C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222222"/>
                  </a:solidFill>
                  <a:latin typeface="Calibri"/>
                </a:endParaRPr>
              </a:p>
            </p:txBody>
          </p:sp>
          <p:sp>
            <p:nvSpPr>
              <p:cNvPr id="21" name="Freeform 28"/>
              <p:cNvSpPr>
                <a:spLocks/>
              </p:cNvSpPr>
              <p:nvPr/>
            </p:nvSpPr>
            <p:spPr bwMode="auto">
              <a:xfrm>
                <a:off x="2530849" y="534075"/>
                <a:ext cx="303353" cy="280438"/>
              </a:xfrm>
              <a:custGeom>
                <a:avLst/>
                <a:gdLst>
                  <a:gd name="T0" fmla="*/ 15 w 1391"/>
                  <a:gd name="T1" fmla="*/ 9 h 1285"/>
                  <a:gd name="T2" fmla="*/ 13 w 1391"/>
                  <a:gd name="T3" fmla="*/ 33 h 1285"/>
                  <a:gd name="T4" fmla="*/ 12 w 1391"/>
                  <a:gd name="T5" fmla="*/ 68 h 1285"/>
                  <a:gd name="T6" fmla="*/ 14 w 1391"/>
                  <a:gd name="T7" fmla="*/ 113 h 1285"/>
                  <a:gd name="T8" fmla="*/ 19 w 1391"/>
                  <a:gd name="T9" fmla="*/ 165 h 1285"/>
                  <a:gd name="T10" fmla="*/ 30 w 1391"/>
                  <a:gd name="T11" fmla="*/ 225 h 1285"/>
                  <a:gd name="T12" fmla="*/ 46 w 1391"/>
                  <a:gd name="T13" fmla="*/ 291 h 1285"/>
                  <a:gd name="T14" fmla="*/ 70 w 1391"/>
                  <a:gd name="T15" fmla="*/ 362 h 1285"/>
                  <a:gd name="T16" fmla="*/ 102 w 1391"/>
                  <a:gd name="T17" fmla="*/ 437 h 1285"/>
                  <a:gd name="T18" fmla="*/ 144 w 1391"/>
                  <a:gd name="T19" fmla="*/ 515 h 1285"/>
                  <a:gd name="T20" fmla="*/ 197 w 1391"/>
                  <a:gd name="T21" fmla="*/ 595 h 1285"/>
                  <a:gd name="T22" fmla="*/ 263 w 1391"/>
                  <a:gd name="T23" fmla="*/ 677 h 1285"/>
                  <a:gd name="T24" fmla="*/ 344 w 1391"/>
                  <a:gd name="T25" fmla="*/ 758 h 1285"/>
                  <a:gd name="T26" fmla="*/ 438 w 1391"/>
                  <a:gd name="T27" fmla="*/ 839 h 1285"/>
                  <a:gd name="T28" fmla="*/ 549 w 1391"/>
                  <a:gd name="T29" fmla="*/ 918 h 1285"/>
                  <a:gd name="T30" fmla="*/ 678 w 1391"/>
                  <a:gd name="T31" fmla="*/ 994 h 1285"/>
                  <a:gd name="T32" fmla="*/ 824 w 1391"/>
                  <a:gd name="T33" fmla="*/ 1065 h 1285"/>
                  <a:gd name="T34" fmla="*/ 991 w 1391"/>
                  <a:gd name="T35" fmla="*/ 1132 h 1285"/>
                  <a:gd name="T36" fmla="*/ 1179 w 1391"/>
                  <a:gd name="T37" fmla="*/ 1193 h 1285"/>
                  <a:gd name="T38" fmla="*/ 1391 w 1391"/>
                  <a:gd name="T39" fmla="*/ 1246 h 1285"/>
                  <a:gd name="T40" fmla="*/ 1248 w 1391"/>
                  <a:gd name="T41" fmla="*/ 1275 h 1285"/>
                  <a:gd name="T42" fmla="*/ 1100 w 1391"/>
                  <a:gd name="T43" fmla="*/ 1285 h 1285"/>
                  <a:gd name="T44" fmla="*/ 937 w 1391"/>
                  <a:gd name="T45" fmla="*/ 1273 h 1285"/>
                  <a:gd name="T46" fmla="*/ 782 w 1391"/>
                  <a:gd name="T47" fmla="*/ 1239 h 1285"/>
                  <a:gd name="T48" fmla="*/ 636 w 1391"/>
                  <a:gd name="T49" fmla="*/ 1183 h 1285"/>
                  <a:gd name="T50" fmla="*/ 500 w 1391"/>
                  <a:gd name="T51" fmla="*/ 1108 h 1285"/>
                  <a:gd name="T52" fmla="*/ 378 w 1391"/>
                  <a:gd name="T53" fmla="*/ 1016 h 1285"/>
                  <a:gd name="T54" fmla="*/ 270 w 1391"/>
                  <a:gd name="T55" fmla="*/ 907 h 1285"/>
                  <a:gd name="T56" fmla="*/ 177 w 1391"/>
                  <a:gd name="T57" fmla="*/ 785 h 1285"/>
                  <a:gd name="T58" fmla="*/ 102 w 1391"/>
                  <a:gd name="T59" fmla="*/ 649 h 1285"/>
                  <a:gd name="T60" fmla="*/ 46 w 1391"/>
                  <a:gd name="T61" fmla="*/ 504 h 1285"/>
                  <a:gd name="T62" fmla="*/ 12 w 1391"/>
                  <a:gd name="T63" fmla="*/ 348 h 1285"/>
                  <a:gd name="T64" fmla="*/ 0 w 1391"/>
                  <a:gd name="T65" fmla="*/ 186 h 1285"/>
                  <a:gd name="T66" fmla="*/ 7 w 1391"/>
                  <a:gd name="T67" fmla="*/ 61 h 1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91" h="1285">
                    <a:moveTo>
                      <a:pt x="15" y="0"/>
                    </a:moveTo>
                    <a:lnTo>
                      <a:pt x="15" y="9"/>
                    </a:lnTo>
                    <a:lnTo>
                      <a:pt x="14" y="20"/>
                    </a:lnTo>
                    <a:lnTo>
                      <a:pt x="13" y="33"/>
                    </a:lnTo>
                    <a:lnTo>
                      <a:pt x="12" y="50"/>
                    </a:lnTo>
                    <a:lnTo>
                      <a:pt x="12" y="68"/>
                    </a:lnTo>
                    <a:lnTo>
                      <a:pt x="13" y="90"/>
                    </a:lnTo>
                    <a:lnTo>
                      <a:pt x="14" y="113"/>
                    </a:lnTo>
                    <a:lnTo>
                      <a:pt x="16" y="138"/>
                    </a:lnTo>
                    <a:lnTo>
                      <a:pt x="19" y="165"/>
                    </a:lnTo>
                    <a:lnTo>
                      <a:pt x="23" y="194"/>
                    </a:lnTo>
                    <a:lnTo>
                      <a:pt x="30" y="225"/>
                    </a:lnTo>
                    <a:lnTo>
                      <a:pt x="37" y="257"/>
                    </a:lnTo>
                    <a:lnTo>
                      <a:pt x="46" y="291"/>
                    </a:lnTo>
                    <a:lnTo>
                      <a:pt x="56" y="326"/>
                    </a:lnTo>
                    <a:lnTo>
                      <a:pt x="70" y="362"/>
                    </a:lnTo>
                    <a:lnTo>
                      <a:pt x="85" y="399"/>
                    </a:lnTo>
                    <a:lnTo>
                      <a:pt x="102" y="437"/>
                    </a:lnTo>
                    <a:lnTo>
                      <a:pt x="122" y="476"/>
                    </a:lnTo>
                    <a:lnTo>
                      <a:pt x="144" y="515"/>
                    </a:lnTo>
                    <a:lnTo>
                      <a:pt x="170" y="555"/>
                    </a:lnTo>
                    <a:lnTo>
                      <a:pt x="197" y="595"/>
                    </a:lnTo>
                    <a:lnTo>
                      <a:pt x="229" y="636"/>
                    </a:lnTo>
                    <a:lnTo>
                      <a:pt x="263" y="677"/>
                    </a:lnTo>
                    <a:lnTo>
                      <a:pt x="302" y="718"/>
                    </a:lnTo>
                    <a:lnTo>
                      <a:pt x="344" y="758"/>
                    </a:lnTo>
                    <a:lnTo>
                      <a:pt x="389" y="799"/>
                    </a:lnTo>
                    <a:lnTo>
                      <a:pt x="438" y="839"/>
                    </a:lnTo>
                    <a:lnTo>
                      <a:pt x="491" y="879"/>
                    </a:lnTo>
                    <a:lnTo>
                      <a:pt x="549" y="918"/>
                    </a:lnTo>
                    <a:lnTo>
                      <a:pt x="611" y="956"/>
                    </a:lnTo>
                    <a:lnTo>
                      <a:pt x="678" y="994"/>
                    </a:lnTo>
                    <a:lnTo>
                      <a:pt x="749" y="1030"/>
                    </a:lnTo>
                    <a:lnTo>
                      <a:pt x="824" y="1065"/>
                    </a:lnTo>
                    <a:lnTo>
                      <a:pt x="905" y="1099"/>
                    </a:lnTo>
                    <a:lnTo>
                      <a:pt x="991" y="1132"/>
                    </a:lnTo>
                    <a:lnTo>
                      <a:pt x="1082" y="1163"/>
                    </a:lnTo>
                    <a:lnTo>
                      <a:pt x="1179" y="1193"/>
                    </a:lnTo>
                    <a:lnTo>
                      <a:pt x="1282" y="1220"/>
                    </a:lnTo>
                    <a:lnTo>
                      <a:pt x="1391" y="1246"/>
                    </a:lnTo>
                    <a:lnTo>
                      <a:pt x="1319" y="1263"/>
                    </a:lnTo>
                    <a:lnTo>
                      <a:pt x="1248" y="1275"/>
                    </a:lnTo>
                    <a:lnTo>
                      <a:pt x="1174" y="1282"/>
                    </a:lnTo>
                    <a:lnTo>
                      <a:pt x="1100" y="1285"/>
                    </a:lnTo>
                    <a:lnTo>
                      <a:pt x="1018" y="1282"/>
                    </a:lnTo>
                    <a:lnTo>
                      <a:pt x="937" y="1273"/>
                    </a:lnTo>
                    <a:lnTo>
                      <a:pt x="859" y="1259"/>
                    </a:lnTo>
                    <a:lnTo>
                      <a:pt x="782" y="1239"/>
                    </a:lnTo>
                    <a:lnTo>
                      <a:pt x="707" y="1213"/>
                    </a:lnTo>
                    <a:lnTo>
                      <a:pt x="636" y="1183"/>
                    </a:lnTo>
                    <a:lnTo>
                      <a:pt x="567" y="1147"/>
                    </a:lnTo>
                    <a:lnTo>
                      <a:pt x="500" y="1108"/>
                    </a:lnTo>
                    <a:lnTo>
                      <a:pt x="438" y="1064"/>
                    </a:lnTo>
                    <a:lnTo>
                      <a:pt x="378" y="1016"/>
                    </a:lnTo>
                    <a:lnTo>
                      <a:pt x="322" y="963"/>
                    </a:lnTo>
                    <a:lnTo>
                      <a:pt x="270" y="907"/>
                    </a:lnTo>
                    <a:lnTo>
                      <a:pt x="221" y="848"/>
                    </a:lnTo>
                    <a:lnTo>
                      <a:pt x="177" y="785"/>
                    </a:lnTo>
                    <a:lnTo>
                      <a:pt x="137" y="718"/>
                    </a:lnTo>
                    <a:lnTo>
                      <a:pt x="102" y="649"/>
                    </a:lnTo>
                    <a:lnTo>
                      <a:pt x="72" y="578"/>
                    </a:lnTo>
                    <a:lnTo>
                      <a:pt x="46" y="504"/>
                    </a:lnTo>
                    <a:lnTo>
                      <a:pt x="26" y="427"/>
                    </a:lnTo>
                    <a:lnTo>
                      <a:pt x="12" y="348"/>
                    </a:lnTo>
                    <a:lnTo>
                      <a:pt x="3" y="268"/>
                    </a:lnTo>
                    <a:lnTo>
                      <a:pt x="0" y="186"/>
                    </a:lnTo>
                    <a:lnTo>
                      <a:pt x="2" y="123"/>
                    </a:lnTo>
                    <a:lnTo>
                      <a:pt x="7" y="6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7C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srgbClr val="222222"/>
                  </a:solidFill>
                  <a:latin typeface="Calibri"/>
                </a:endParaRPr>
              </a:p>
            </p:txBody>
          </p:sp>
        </p:grpSp>
        <p:sp>
          <p:nvSpPr>
            <p:cNvPr id="22" name="Прямоугольник 21"/>
            <p:cNvSpPr/>
            <p:nvPr/>
          </p:nvSpPr>
          <p:spPr>
            <a:xfrm>
              <a:off x="7144755" y="1064655"/>
              <a:ext cx="179074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dirty="0">
                  <a:solidFill>
                    <a:srgbClr val="2196F3"/>
                  </a:solidFill>
                  <a:latin typeface="Trebuchet MS"/>
                </a:rPr>
                <a:t>ООО СП «СОДРУЖЕСТВО»</a:t>
              </a:r>
            </a:p>
          </p:txBody>
        </p:sp>
      </p:grpSp>
      <p:sp>
        <p:nvSpPr>
          <p:cNvPr id="246" name="Равнобедренный треугольник 245">
            <a:extLst>
              <a:ext uri="{FF2B5EF4-FFF2-40B4-BE49-F238E27FC236}">
                <a16:creationId xmlns:a16="http://schemas.microsoft.com/office/drawing/2014/main" id="{B8123FF3-A383-4E7A-9A72-ABCC91B383A7}"/>
              </a:ext>
            </a:extLst>
          </p:cNvPr>
          <p:cNvSpPr/>
          <p:nvPr/>
        </p:nvSpPr>
        <p:spPr>
          <a:xfrm>
            <a:off x="3768965" y="2977614"/>
            <a:ext cx="4918247" cy="3927098"/>
          </a:xfrm>
          <a:prstGeom prst="triangle">
            <a:avLst>
              <a:gd name="adj" fmla="val 49706"/>
            </a:avLst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4" name="Равнобедренный треугольник 253">
            <a:extLst>
              <a:ext uri="{FF2B5EF4-FFF2-40B4-BE49-F238E27FC236}">
                <a16:creationId xmlns:a16="http://schemas.microsoft.com/office/drawing/2014/main" id="{69873664-84BB-45AD-B5DD-0E83B0DFABE1}"/>
              </a:ext>
            </a:extLst>
          </p:cNvPr>
          <p:cNvSpPr/>
          <p:nvPr/>
        </p:nvSpPr>
        <p:spPr>
          <a:xfrm rot="10800000">
            <a:off x="-599987" y="-660390"/>
            <a:ext cx="3949763" cy="3356753"/>
          </a:xfrm>
          <a:prstGeom prst="triangle">
            <a:avLst>
              <a:gd name="adj" fmla="val 55007"/>
            </a:avLst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49395" y="2980311"/>
            <a:ext cx="38202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222222"/>
                </a:solidFill>
                <a:latin typeface="Trebuchet MS"/>
              </a:rPr>
              <a:t>русский писатель, этнограф </a:t>
            </a:r>
          </a:p>
          <a:p>
            <a:r>
              <a:rPr lang="ru-RU" sz="2000" b="1" dirty="0">
                <a:solidFill>
                  <a:srgbClr val="222222"/>
                </a:solidFill>
                <a:latin typeface="Trebuchet MS"/>
              </a:rPr>
              <a:t>и лексикограф, собиратель </a:t>
            </a:r>
          </a:p>
          <a:p>
            <a:r>
              <a:rPr lang="ru-RU" sz="2000" b="1" dirty="0">
                <a:solidFill>
                  <a:srgbClr val="222222"/>
                </a:solidFill>
                <a:latin typeface="Trebuchet MS"/>
              </a:rPr>
              <a:t>фольклора, военный врач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6916945" y="4160618"/>
            <a:ext cx="2666999" cy="491834"/>
            <a:chOff x="3597988" y="2408475"/>
            <a:chExt cx="3122126" cy="4918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3597988" y="2408475"/>
              <a:ext cx="3122126" cy="491834"/>
              <a:chOff x="78887" y="3161043"/>
              <a:chExt cx="3193574" cy="409959"/>
            </a:xfrm>
          </p:grpSpPr>
          <p:sp>
            <p:nvSpPr>
              <p:cNvPr id="7" name="Freeform 12"/>
              <p:cNvSpPr>
                <a:spLocks/>
              </p:cNvSpPr>
              <p:nvPr/>
            </p:nvSpPr>
            <p:spPr bwMode="auto">
              <a:xfrm>
                <a:off x="78887" y="3161043"/>
                <a:ext cx="1817774" cy="409959"/>
              </a:xfrm>
              <a:custGeom>
                <a:avLst/>
                <a:gdLst>
                  <a:gd name="T0" fmla="*/ 438 w 2084"/>
                  <a:gd name="T1" fmla="*/ 0 h 471"/>
                  <a:gd name="T2" fmla="*/ 2084 w 2084"/>
                  <a:gd name="T3" fmla="*/ 0 h 471"/>
                  <a:gd name="T4" fmla="*/ 1654 w 2084"/>
                  <a:gd name="T5" fmla="*/ 471 h 471"/>
                  <a:gd name="T6" fmla="*/ 0 w 2084"/>
                  <a:gd name="T7" fmla="*/ 471 h 471"/>
                  <a:gd name="T8" fmla="*/ 438 w 2084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4" h="471">
                    <a:moveTo>
                      <a:pt x="438" y="0"/>
                    </a:moveTo>
                    <a:lnTo>
                      <a:pt x="2084" y="0"/>
                    </a:lnTo>
                    <a:lnTo>
                      <a:pt x="1654" y="471"/>
                    </a:lnTo>
                    <a:lnTo>
                      <a:pt x="0" y="471"/>
                    </a:lnTo>
                    <a:lnTo>
                      <a:pt x="43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222222"/>
                  </a:solidFill>
                  <a:latin typeface="Calibri"/>
                </a:endParaRPr>
              </a:p>
            </p:txBody>
          </p:sp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1454687" y="3161043"/>
                <a:ext cx="1817774" cy="409959"/>
              </a:xfrm>
              <a:custGeom>
                <a:avLst/>
                <a:gdLst>
                  <a:gd name="T0" fmla="*/ 438 w 2084"/>
                  <a:gd name="T1" fmla="*/ 0 h 471"/>
                  <a:gd name="T2" fmla="*/ 2084 w 2084"/>
                  <a:gd name="T3" fmla="*/ 0 h 471"/>
                  <a:gd name="T4" fmla="*/ 1654 w 2084"/>
                  <a:gd name="T5" fmla="*/ 471 h 471"/>
                  <a:gd name="T6" fmla="*/ 0 w 2084"/>
                  <a:gd name="T7" fmla="*/ 471 h 471"/>
                  <a:gd name="T8" fmla="*/ 438 w 2084"/>
                  <a:gd name="T9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4" h="471">
                    <a:moveTo>
                      <a:pt x="438" y="0"/>
                    </a:moveTo>
                    <a:lnTo>
                      <a:pt x="2084" y="0"/>
                    </a:lnTo>
                    <a:lnTo>
                      <a:pt x="1654" y="471"/>
                    </a:lnTo>
                    <a:lnTo>
                      <a:pt x="0" y="471"/>
                    </a:lnTo>
                    <a:lnTo>
                      <a:pt x="43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rgbClr val="222222"/>
                  </a:solidFill>
                  <a:latin typeface="Calibri"/>
                </a:endParaRPr>
              </a:p>
            </p:txBody>
          </p:sp>
        </p:grpSp>
        <p:sp>
          <p:nvSpPr>
            <p:cNvPr id="5" name="Прямоугольник 4"/>
            <p:cNvSpPr/>
            <p:nvPr/>
          </p:nvSpPr>
          <p:spPr>
            <a:xfrm>
              <a:off x="4053709" y="2441499"/>
              <a:ext cx="21434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spc="300" dirty="0">
                  <a:solidFill>
                    <a:srgbClr val="FFFFFF"/>
                  </a:solidFill>
                  <a:latin typeface="Trebuchet MS"/>
                </a:rPr>
                <a:t>1801–1872</a:t>
              </a:r>
            </a:p>
          </p:txBody>
        </p:sp>
      </p:grpSp>
      <p:grpSp>
        <p:nvGrpSpPr>
          <p:cNvPr id="260" name="Группа 259">
            <a:extLst>
              <a:ext uri="{FF2B5EF4-FFF2-40B4-BE49-F238E27FC236}">
                <a16:creationId xmlns:a16="http://schemas.microsoft.com/office/drawing/2014/main" id="{BA47A689-3F69-4B11-94E5-B2E4BA8A76F9}"/>
              </a:ext>
            </a:extLst>
          </p:cNvPr>
          <p:cNvGrpSpPr/>
          <p:nvPr/>
        </p:nvGrpSpPr>
        <p:grpSpPr>
          <a:xfrm>
            <a:off x="11049000" y="2122190"/>
            <a:ext cx="321098" cy="2471563"/>
            <a:chOff x="9335876" y="2142069"/>
            <a:chExt cx="321098" cy="2471563"/>
          </a:xfrm>
        </p:grpSpPr>
        <p:sp>
          <p:nvSpPr>
            <p:cNvPr id="255" name="Равнобедренный треугольник 254">
              <a:extLst>
                <a:ext uri="{FF2B5EF4-FFF2-40B4-BE49-F238E27FC236}">
                  <a16:creationId xmlns:a16="http://schemas.microsoft.com/office/drawing/2014/main" id="{810C25B1-6DF8-4962-B8A4-C542845D9C17}"/>
                </a:ext>
              </a:extLst>
            </p:cNvPr>
            <p:cNvSpPr/>
            <p:nvPr/>
          </p:nvSpPr>
          <p:spPr>
            <a:xfrm rot="16200000">
              <a:off x="9263503" y="2214442"/>
              <a:ext cx="465844" cy="32109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56" name="Равнобедренный треугольник 255">
              <a:extLst>
                <a:ext uri="{FF2B5EF4-FFF2-40B4-BE49-F238E27FC236}">
                  <a16:creationId xmlns:a16="http://schemas.microsoft.com/office/drawing/2014/main" id="{FAB3CC51-2B76-47C3-B8BE-FA8D21ACAD08}"/>
                </a:ext>
              </a:extLst>
            </p:cNvPr>
            <p:cNvSpPr/>
            <p:nvPr/>
          </p:nvSpPr>
          <p:spPr>
            <a:xfrm rot="16200000">
              <a:off x="9263503" y="3241744"/>
              <a:ext cx="465844" cy="321098"/>
            </a:xfrm>
            <a:prstGeom prst="triangle">
              <a:avLst/>
            </a:prstGeom>
            <a:solidFill>
              <a:srgbClr val="FD85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57" name="Равнобедренный треугольник 256">
              <a:extLst>
                <a:ext uri="{FF2B5EF4-FFF2-40B4-BE49-F238E27FC236}">
                  <a16:creationId xmlns:a16="http://schemas.microsoft.com/office/drawing/2014/main" id="{ADB53B06-EEDB-4B45-910B-205A65045AF3}"/>
                </a:ext>
              </a:extLst>
            </p:cNvPr>
            <p:cNvSpPr/>
            <p:nvPr/>
          </p:nvSpPr>
          <p:spPr>
            <a:xfrm rot="16200000">
              <a:off x="9263503" y="4220161"/>
              <a:ext cx="465844" cy="32109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245" name="Группа 244">
            <a:extLst>
              <a:ext uri="{FF2B5EF4-FFF2-40B4-BE49-F238E27FC236}">
                <a16:creationId xmlns:a16="http://schemas.microsoft.com/office/drawing/2014/main" id="{99CC676F-22DA-4FDC-8E6E-CEE7841D6953}"/>
              </a:ext>
            </a:extLst>
          </p:cNvPr>
          <p:cNvGrpSpPr/>
          <p:nvPr/>
        </p:nvGrpSpPr>
        <p:grpSpPr>
          <a:xfrm>
            <a:off x="5918914" y="4981554"/>
            <a:ext cx="620713" cy="696913"/>
            <a:chOff x="17746664" y="928688"/>
            <a:chExt cx="620713" cy="696913"/>
          </a:xfrm>
          <a:solidFill>
            <a:srgbClr val="2CC9E8"/>
          </a:solidFill>
        </p:grpSpPr>
        <p:sp>
          <p:nvSpPr>
            <p:cNvPr id="247" name="Line 1713">
              <a:extLst>
                <a:ext uri="{FF2B5EF4-FFF2-40B4-BE49-F238E27FC236}">
                  <a16:creationId xmlns:a16="http://schemas.microsoft.com/office/drawing/2014/main" id="{04545D0D-9F7A-4FC0-953A-2C8414C1FA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41939" y="1216026"/>
              <a:ext cx="6350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49" name="Line 1714">
              <a:extLst>
                <a:ext uri="{FF2B5EF4-FFF2-40B4-BE49-F238E27FC236}">
                  <a16:creationId xmlns:a16="http://schemas.microsoft.com/office/drawing/2014/main" id="{F736796E-A7AF-44E2-BB2A-032FBBB76C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48289" y="1211263"/>
              <a:ext cx="19050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50" name="Line 1715">
              <a:extLst>
                <a:ext uri="{FF2B5EF4-FFF2-40B4-BE49-F238E27FC236}">
                  <a16:creationId xmlns:a16="http://schemas.microsoft.com/office/drawing/2014/main" id="{3932CE8B-26B3-49EB-8444-C7CE1299B9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67339" y="1208088"/>
              <a:ext cx="26988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51" name="Line 1716">
              <a:extLst>
                <a:ext uri="{FF2B5EF4-FFF2-40B4-BE49-F238E27FC236}">
                  <a16:creationId xmlns:a16="http://schemas.microsoft.com/office/drawing/2014/main" id="{3AFD7764-4B8A-4E75-942F-CA83BB5FF8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94326" y="1204913"/>
              <a:ext cx="31750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52" name="Line 1717">
              <a:extLst>
                <a:ext uri="{FF2B5EF4-FFF2-40B4-BE49-F238E27FC236}">
                  <a16:creationId xmlns:a16="http://schemas.microsoft.com/office/drawing/2014/main" id="{9A3B07FA-D95C-4F71-80DA-C58D7F8779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26076" y="1204913"/>
              <a:ext cx="41275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53" name="Line 1718">
              <a:extLst>
                <a:ext uri="{FF2B5EF4-FFF2-40B4-BE49-F238E27FC236}">
                  <a16:creationId xmlns:a16="http://schemas.microsoft.com/office/drawing/2014/main" id="{E1AFA382-3727-4D91-92FE-A759766219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67351" y="1211263"/>
              <a:ext cx="46038" cy="158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58" name="Line 1719">
              <a:extLst>
                <a:ext uri="{FF2B5EF4-FFF2-40B4-BE49-F238E27FC236}">
                  <a16:creationId xmlns:a16="http://schemas.microsoft.com/office/drawing/2014/main" id="{BA9029B5-DDB2-4DF3-8C07-33EAA5C49F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13389" y="1227138"/>
              <a:ext cx="46038" cy="301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59" name="Line 1720">
              <a:extLst>
                <a:ext uri="{FF2B5EF4-FFF2-40B4-BE49-F238E27FC236}">
                  <a16:creationId xmlns:a16="http://schemas.microsoft.com/office/drawing/2014/main" id="{29AE4F6E-F226-486A-BB5F-E42213C690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10214" y="1257301"/>
              <a:ext cx="49213" cy="206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1" name="Line 1721">
              <a:extLst>
                <a:ext uri="{FF2B5EF4-FFF2-40B4-BE49-F238E27FC236}">
                  <a16:creationId xmlns:a16="http://schemas.microsoft.com/office/drawing/2014/main" id="{8EA2AE1E-B963-4B27-9F59-8E1910B205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10214" y="1277938"/>
              <a:ext cx="6350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2" name="Line 1722">
              <a:extLst>
                <a:ext uri="{FF2B5EF4-FFF2-40B4-BE49-F238E27FC236}">
                  <a16:creationId xmlns:a16="http://schemas.microsoft.com/office/drawing/2014/main" id="{89D4CE19-2CDD-4256-A197-41EB35C000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16564" y="1284288"/>
              <a:ext cx="12700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3" name="Line 1723">
              <a:extLst>
                <a:ext uri="{FF2B5EF4-FFF2-40B4-BE49-F238E27FC236}">
                  <a16:creationId xmlns:a16="http://schemas.microsoft.com/office/drawing/2014/main" id="{B8E528A7-0D2A-4362-81BC-5275CFA32C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29264" y="1292226"/>
              <a:ext cx="19050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4" name="Line 1724">
              <a:extLst>
                <a:ext uri="{FF2B5EF4-FFF2-40B4-BE49-F238E27FC236}">
                  <a16:creationId xmlns:a16="http://schemas.microsoft.com/office/drawing/2014/main" id="{E7805FC3-AEAF-4688-B86C-1A35AD370E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48314" y="1296988"/>
              <a:ext cx="26988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5" name="Line 1725">
              <a:extLst>
                <a:ext uri="{FF2B5EF4-FFF2-40B4-BE49-F238E27FC236}">
                  <a16:creationId xmlns:a16="http://schemas.microsoft.com/office/drawing/2014/main" id="{7E88005F-AF5B-406F-8FB1-1538E3B3EB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75301" y="1296988"/>
              <a:ext cx="6350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6" name="Line 1726">
              <a:extLst>
                <a:ext uri="{FF2B5EF4-FFF2-40B4-BE49-F238E27FC236}">
                  <a16:creationId xmlns:a16="http://schemas.microsoft.com/office/drawing/2014/main" id="{998EE4EB-A8D9-4294-8AB1-7EBC102B21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1651" y="1303338"/>
              <a:ext cx="7938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7" name="Line 1727">
              <a:extLst>
                <a:ext uri="{FF2B5EF4-FFF2-40B4-BE49-F238E27FC236}">
                  <a16:creationId xmlns:a16="http://schemas.microsoft.com/office/drawing/2014/main" id="{8A60B346-7FB6-4557-B8FB-31F23F57EE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9589" y="1311276"/>
              <a:ext cx="11113" cy="1270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8" name="Line 1728">
              <a:extLst>
                <a:ext uri="{FF2B5EF4-FFF2-40B4-BE49-F238E27FC236}">
                  <a16:creationId xmlns:a16="http://schemas.microsoft.com/office/drawing/2014/main" id="{A755FAF1-13F5-4E70-9103-5E4BB59193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00701" y="1323976"/>
              <a:ext cx="7938" cy="174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69" name="Line 1729">
              <a:extLst>
                <a:ext uri="{FF2B5EF4-FFF2-40B4-BE49-F238E27FC236}">
                  <a16:creationId xmlns:a16="http://schemas.microsoft.com/office/drawing/2014/main" id="{645B3AFB-B092-4027-8EEF-02B97936B4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08639" y="1341438"/>
              <a:ext cx="4763" cy="1270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0" name="Line 1730">
              <a:extLst>
                <a:ext uri="{FF2B5EF4-FFF2-40B4-BE49-F238E27FC236}">
                  <a16:creationId xmlns:a16="http://schemas.microsoft.com/office/drawing/2014/main" id="{AA7E01C1-3433-4619-A946-CF1856E57E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94351" y="1354138"/>
              <a:ext cx="19050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1" name="Line 1731">
              <a:extLst>
                <a:ext uri="{FF2B5EF4-FFF2-40B4-BE49-F238E27FC236}">
                  <a16:creationId xmlns:a16="http://schemas.microsoft.com/office/drawing/2014/main" id="{4860D607-94FF-4140-8A7D-642177B9A1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89589" y="1360488"/>
              <a:ext cx="4763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2" name="Line 1732">
              <a:extLst>
                <a:ext uri="{FF2B5EF4-FFF2-40B4-BE49-F238E27FC236}">
                  <a16:creationId xmlns:a16="http://schemas.microsoft.com/office/drawing/2014/main" id="{28D9D61A-4BDD-4158-958E-B86BC376A3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83239" y="1365251"/>
              <a:ext cx="6350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3" name="Line 1733">
              <a:extLst>
                <a:ext uri="{FF2B5EF4-FFF2-40B4-BE49-F238E27FC236}">
                  <a16:creationId xmlns:a16="http://schemas.microsoft.com/office/drawing/2014/main" id="{D8532E27-6642-4578-BF8F-86F6250AAD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81651" y="1371601"/>
              <a:ext cx="1588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4" name="Line 1734">
              <a:extLst>
                <a:ext uri="{FF2B5EF4-FFF2-40B4-BE49-F238E27FC236}">
                  <a16:creationId xmlns:a16="http://schemas.microsoft.com/office/drawing/2014/main" id="{B3B4063C-13DF-4C24-8727-1722C0A742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1651" y="1379538"/>
              <a:ext cx="0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5" name="Line 1735">
              <a:extLst>
                <a:ext uri="{FF2B5EF4-FFF2-40B4-BE49-F238E27FC236}">
                  <a16:creationId xmlns:a16="http://schemas.microsoft.com/office/drawing/2014/main" id="{4F6A4DC8-60FF-41FC-A244-7BAC3BCE11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1651" y="1384301"/>
              <a:ext cx="1588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6" name="Line 1736">
              <a:extLst>
                <a:ext uri="{FF2B5EF4-FFF2-40B4-BE49-F238E27FC236}">
                  <a16:creationId xmlns:a16="http://schemas.microsoft.com/office/drawing/2014/main" id="{3663E7C6-59C9-4A04-8365-C55BB01A43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3239" y="1392238"/>
              <a:ext cx="6350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7" name="Line 1737">
              <a:extLst>
                <a:ext uri="{FF2B5EF4-FFF2-40B4-BE49-F238E27FC236}">
                  <a16:creationId xmlns:a16="http://schemas.microsoft.com/office/drawing/2014/main" id="{6BD12B61-EE27-4531-BC22-0554AAB49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9589" y="1398588"/>
              <a:ext cx="7938" cy="15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8" name="Line 1738">
              <a:extLst>
                <a:ext uri="{FF2B5EF4-FFF2-40B4-BE49-F238E27FC236}">
                  <a16:creationId xmlns:a16="http://schemas.microsoft.com/office/drawing/2014/main" id="{E02A3BCF-5549-431F-9F63-B340D3D52B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97526" y="1400176"/>
              <a:ext cx="19050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79" name="Line 1739">
              <a:extLst>
                <a:ext uri="{FF2B5EF4-FFF2-40B4-BE49-F238E27FC236}">
                  <a16:creationId xmlns:a16="http://schemas.microsoft.com/office/drawing/2014/main" id="{64B21E7D-754D-43CA-96ED-806F9F3750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16576" y="1400176"/>
              <a:ext cx="23813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0" name="Line 1740">
              <a:extLst>
                <a:ext uri="{FF2B5EF4-FFF2-40B4-BE49-F238E27FC236}">
                  <a16:creationId xmlns:a16="http://schemas.microsoft.com/office/drawing/2014/main" id="{5EE1AD19-3C20-4EBD-B6F5-100FE9FB39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40389" y="1400176"/>
              <a:ext cx="3175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1" name="Line 1741">
              <a:extLst>
                <a:ext uri="{FF2B5EF4-FFF2-40B4-BE49-F238E27FC236}">
                  <a16:creationId xmlns:a16="http://schemas.microsoft.com/office/drawing/2014/main" id="{288F8CA9-1207-4185-9191-EB0BCAD749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43564" y="1406526"/>
              <a:ext cx="4763" cy="1270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2" name="Line 1742">
              <a:extLst>
                <a:ext uri="{FF2B5EF4-FFF2-40B4-BE49-F238E27FC236}">
                  <a16:creationId xmlns:a16="http://schemas.microsoft.com/office/drawing/2014/main" id="{9CC9DBB4-B07C-4322-8C4A-074FF3B9B1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48326" y="1419226"/>
              <a:ext cx="7938" cy="190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3" name="Line 1743">
              <a:extLst>
                <a:ext uri="{FF2B5EF4-FFF2-40B4-BE49-F238E27FC236}">
                  <a16:creationId xmlns:a16="http://schemas.microsoft.com/office/drawing/2014/main" id="{D57F5907-7EDA-48C4-802C-866F4BA97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56264" y="1438276"/>
              <a:ext cx="9525" cy="2540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4" name="Line 1744">
              <a:extLst>
                <a:ext uri="{FF2B5EF4-FFF2-40B4-BE49-F238E27FC236}">
                  <a16:creationId xmlns:a16="http://schemas.microsoft.com/office/drawing/2014/main" id="{41610672-2D2E-48D8-952D-DA49F953C9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65789" y="1463676"/>
              <a:ext cx="1588" cy="238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5" name="Line 1745">
              <a:extLst>
                <a:ext uri="{FF2B5EF4-FFF2-40B4-BE49-F238E27FC236}">
                  <a16:creationId xmlns:a16="http://schemas.microsoft.com/office/drawing/2014/main" id="{156B6414-62A3-4E38-896A-F7B96DD69C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67376" y="1487488"/>
              <a:ext cx="0" cy="238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6" name="Line 1746">
              <a:extLst>
                <a:ext uri="{FF2B5EF4-FFF2-40B4-BE49-F238E27FC236}">
                  <a16:creationId xmlns:a16="http://schemas.microsoft.com/office/drawing/2014/main" id="{54F93E42-D72F-4FEA-8C32-3789677F88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359439" y="1511301"/>
              <a:ext cx="7938" cy="2540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7" name="Line 1747">
              <a:extLst>
                <a:ext uri="{FF2B5EF4-FFF2-40B4-BE49-F238E27FC236}">
                  <a16:creationId xmlns:a16="http://schemas.microsoft.com/office/drawing/2014/main" id="{24B7CB27-DCC7-4465-B3A8-EEF25BBD06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38764" y="1219201"/>
              <a:ext cx="3175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8" name="Line 1748">
              <a:extLst>
                <a:ext uri="{FF2B5EF4-FFF2-40B4-BE49-F238E27FC236}">
                  <a16:creationId xmlns:a16="http://schemas.microsoft.com/office/drawing/2014/main" id="{BE56A1F9-AAAA-46B7-8431-4C394DD001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34001" y="1223963"/>
              <a:ext cx="4763" cy="190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89" name="Line 1749">
              <a:extLst>
                <a:ext uri="{FF2B5EF4-FFF2-40B4-BE49-F238E27FC236}">
                  <a16:creationId xmlns:a16="http://schemas.microsoft.com/office/drawing/2014/main" id="{9A89B1CF-28A8-4A12-A63E-6141AD3155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29239" y="1243013"/>
              <a:ext cx="4763" cy="269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0" name="Line 1750">
              <a:extLst>
                <a:ext uri="{FF2B5EF4-FFF2-40B4-BE49-F238E27FC236}">
                  <a16:creationId xmlns:a16="http://schemas.microsoft.com/office/drawing/2014/main" id="{C997FD6A-099F-49C2-A8CC-7B47956A0B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29239" y="1270001"/>
              <a:ext cx="0" cy="333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1" name="Line 1751">
              <a:extLst>
                <a:ext uri="{FF2B5EF4-FFF2-40B4-BE49-F238E27FC236}">
                  <a16:creationId xmlns:a16="http://schemas.microsoft.com/office/drawing/2014/main" id="{61A239D0-64F4-46DD-B691-2C7A9C6D31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29239" y="1303338"/>
              <a:ext cx="4763" cy="396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2" name="Line 1752">
              <a:extLst>
                <a:ext uri="{FF2B5EF4-FFF2-40B4-BE49-F238E27FC236}">
                  <a16:creationId xmlns:a16="http://schemas.microsoft.com/office/drawing/2014/main" id="{4FD506B7-B1DA-487B-B6B3-A169123522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34001" y="1343026"/>
              <a:ext cx="15875" cy="460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3" name="Line 1753">
              <a:extLst>
                <a:ext uri="{FF2B5EF4-FFF2-40B4-BE49-F238E27FC236}">
                  <a16:creationId xmlns:a16="http://schemas.microsoft.com/office/drawing/2014/main" id="{452B94FE-2CA0-43EB-BB2B-C86201E72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49876" y="1389063"/>
              <a:ext cx="30163" cy="4762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4" name="Line 1754">
              <a:extLst>
                <a:ext uri="{FF2B5EF4-FFF2-40B4-BE49-F238E27FC236}">
                  <a16:creationId xmlns:a16="http://schemas.microsoft.com/office/drawing/2014/main" id="{600E553A-B4C1-461C-B2E8-2082F34E04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80039" y="1387476"/>
              <a:ext cx="22225" cy="492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5" name="Line 1755">
              <a:extLst>
                <a:ext uri="{FF2B5EF4-FFF2-40B4-BE49-F238E27FC236}">
                  <a16:creationId xmlns:a16="http://schemas.microsoft.com/office/drawing/2014/main" id="{662951B7-B7F9-401E-997A-391A7AC343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02264" y="1387476"/>
              <a:ext cx="4763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6" name="Line 1756">
              <a:extLst>
                <a:ext uri="{FF2B5EF4-FFF2-40B4-BE49-F238E27FC236}">
                  <a16:creationId xmlns:a16="http://schemas.microsoft.com/office/drawing/2014/main" id="{409996B5-4DFF-4099-B95E-2C9226BAD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07026" y="1392238"/>
              <a:ext cx="7938" cy="142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7" name="Line 1757">
              <a:extLst>
                <a:ext uri="{FF2B5EF4-FFF2-40B4-BE49-F238E27FC236}">
                  <a16:creationId xmlns:a16="http://schemas.microsoft.com/office/drawing/2014/main" id="{549C0573-8E71-463A-964F-E8E43523C4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14964" y="1406526"/>
              <a:ext cx="7938" cy="190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8" name="Line 1758">
              <a:extLst>
                <a:ext uri="{FF2B5EF4-FFF2-40B4-BE49-F238E27FC236}">
                  <a16:creationId xmlns:a16="http://schemas.microsoft.com/office/drawing/2014/main" id="{EF19BBA6-87D5-4116-87AA-4742EA1232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121314" y="1425576"/>
              <a:ext cx="1588" cy="269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299" name="Line 1759">
              <a:extLst>
                <a:ext uri="{FF2B5EF4-FFF2-40B4-BE49-F238E27FC236}">
                  <a16:creationId xmlns:a16="http://schemas.microsoft.com/office/drawing/2014/main" id="{700AA3B8-C027-4E90-A666-BD0A3BC838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21314" y="1452563"/>
              <a:ext cx="4763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0" name="Line 1760">
              <a:extLst>
                <a:ext uri="{FF2B5EF4-FFF2-40B4-BE49-F238E27FC236}">
                  <a16:creationId xmlns:a16="http://schemas.microsoft.com/office/drawing/2014/main" id="{07488300-CD24-48FC-9EC9-59294109B0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26076" y="1457326"/>
              <a:ext cx="7938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1" name="Line 1761">
              <a:extLst>
                <a:ext uri="{FF2B5EF4-FFF2-40B4-BE49-F238E27FC236}">
                  <a16:creationId xmlns:a16="http://schemas.microsoft.com/office/drawing/2014/main" id="{9E048702-E53D-47F6-9D9B-A79B26136C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34014" y="1465263"/>
              <a:ext cx="14288" cy="111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2" name="Line 1762">
              <a:extLst>
                <a:ext uri="{FF2B5EF4-FFF2-40B4-BE49-F238E27FC236}">
                  <a16:creationId xmlns:a16="http://schemas.microsoft.com/office/drawing/2014/main" id="{23C90115-83AE-4078-A9D5-85C4B793AF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48301" y="1476376"/>
              <a:ext cx="15875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3" name="Line 1763">
              <a:extLst>
                <a:ext uri="{FF2B5EF4-FFF2-40B4-BE49-F238E27FC236}">
                  <a16:creationId xmlns:a16="http://schemas.microsoft.com/office/drawing/2014/main" id="{358BC474-D76A-482C-96F9-9B25381977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64176" y="1484313"/>
              <a:ext cx="14288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4" name="Line 1764">
              <a:extLst>
                <a:ext uri="{FF2B5EF4-FFF2-40B4-BE49-F238E27FC236}">
                  <a16:creationId xmlns:a16="http://schemas.microsoft.com/office/drawing/2014/main" id="{47361900-14BF-4731-8838-C2E175810C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78464" y="1471613"/>
              <a:ext cx="4763" cy="190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5" name="Line 1765">
              <a:extLst>
                <a:ext uri="{FF2B5EF4-FFF2-40B4-BE49-F238E27FC236}">
                  <a16:creationId xmlns:a16="http://schemas.microsoft.com/office/drawing/2014/main" id="{C6AE9DDE-62A0-4654-83F3-30331A089E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83226" y="1465263"/>
              <a:ext cx="4763" cy="63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6" name="Line 1766">
              <a:extLst>
                <a:ext uri="{FF2B5EF4-FFF2-40B4-BE49-F238E27FC236}">
                  <a16:creationId xmlns:a16="http://schemas.microsoft.com/office/drawing/2014/main" id="{E51F0AE6-E5D2-41E7-B47E-B390438D31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87989" y="1460501"/>
              <a:ext cx="6350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7" name="Line 1767">
              <a:extLst>
                <a:ext uri="{FF2B5EF4-FFF2-40B4-BE49-F238E27FC236}">
                  <a16:creationId xmlns:a16="http://schemas.microsoft.com/office/drawing/2014/main" id="{0C30384F-71B5-4577-83B2-D779919353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94339" y="1457326"/>
              <a:ext cx="7938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8" name="Line 1768">
              <a:extLst>
                <a:ext uri="{FF2B5EF4-FFF2-40B4-BE49-F238E27FC236}">
                  <a16:creationId xmlns:a16="http://schemas.microsoft.com/office/drawing/2014/main" id="{4407AC12-B97C-4599-BF52-16F498CD46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02276" y="1457326"/>
              <a:ext cx="4763" cy="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09" name="Line 1769">
              <a:extLst>
                <a:ext uri="{FF2B5EF4-FFF2-40B4-BE49-F238E27FC236}">
                  <a16:creationId xmlns:a16="http://schemas.microsoft.com/office/drawing/2014/main" id="{E35538B9-BF2C-4051-8E2F-B1D6393D47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07039" y="1457326"/>
              <a:ext cx="9525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0" name="Line 1770">
              <a:extLst>
                <a:ext uri="{FF2B5EF4-FFF2-40B4-BE49-F238E27FC236}">
                  <a16:creationId xmlns:a16="http://schemas.microsoft.com/office/drawing/2014/main" id="{4C04B7B7-7196-4036-8C43-2B6192D9A8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16564" y="1460501"/>
              <a:ext cx="4763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1" name="Line 1771">
              <a:extLst>
                <a:ext uri="{FF2B5EF4-FFF2-40B4-BE49-F238E27FC236}">
                  <a16:creationId xmlns:a16="http://schemas.microsoft.com/office/drawing/2014/main" id="{C397D6A3-6BCE-455E-8314-B0D9F4C0B1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21326" y="1465263"/>
              <a:ext cx="3175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2" name="Line 1772">
              <a:extLst>
                <a:ext uri="{FF2B5EF4-FFF2-40B4-BE49-F238E27FC236}">
                  <a16:creationId xmlns:a16="http://schemas.microsoft.com/office/drawing/2014/main" id="{0B776292-F9BC-4035-83AF-D62B80E9E5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24501" y="1473201"/>
              <a:ext cx="1588" cy="190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3" name="Line 1773">
              <a:extLst>
                <a:ext uri="{FF2B5EF4-FFF2-40B4-BE49-F238E27FC236}">
                  <a16:creationId xmlns:a16="http://schemas.microsoft.com/office/drawing/2014/main" id="{B913A22B-3BBC-461D-838A-F9A5EED396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24501" y="1492251"/>
              <a:ext cx="1588" cy="2540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4" name="Line 1774">
              <a:extLst>
                <a:ext uri="{FF2B5EF4-FFF2-40B4-BE49-F238E27FC236}">
                  <a16:creationId xmlns:a16="http://schemas.microsoft.com/office/drawing/2014/main" id="{B51EF915-59DC-4266-B3D1-E8B19D9E7C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24501" y="1517651"/>
              <a:ext cx="4763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5" name="Line 1775">
              <a:extLst>
                <a:ext uri="{FF2B5EF4-FFF2-40B4-BE49-F238E27FC236}">
                  <a16:creationId xmlns:a16="http://schemas.microsoft.com/office/drawing/2014/main" id="{FA254474-A7E7-40E6-BB11-0AFA92A6F7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29264" y="1520826"/>
              <a:ext cx="14288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6" name="Line 1776">
              <a:extLst>
                <a:ext uri="{FF2B5EF4-FFF2-40B4-BE49-F238E27FC236}">
                  <a16:creationId xmlns:a16="http://schemas.microsoft.com/office/drawing/2014/main" id="{4857EEA2-E31C-448C-8D61-0EC99791F2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43551" y="1525588"/>
              <a:ext cx="19050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7" name="Line 1777">
              <a:extLst>
                <a:ext uri="{FF2B5EF4-FFF2-40B4-BE49-F238E27FC236}">
                  <a16:creationId xmlns:a16="http://schemas.microsoft.com/office/drawing/2014/main" id="{FFEE77C5-3015-4C20-9C71-46972EC9BF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62601" y="1533526"/>
              <a:ext cx="23813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8" name="Line 1778">
              <a:extLst>
                <a:ext uri="{FF2B5EF4-FFF2-40B4-BE49-F238E27FC236}">
                  <a16:creationId xmlns:a16="http://schemas.microsoft.com/office/drawing/2014/main" id="{F942FF06-EE08-4D51-9F77-3F2BA0F7D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6414" y="1541463"/>
              <a:ext cx="23813" cy="31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19" name="Line 1779">
              <a:extLst>
                <a:ext uri="{FF2B5EF4-FFF2-40B4-BE49-F238E27FC236}">
                  <a16:creationId xmlns:a16="http://schemas.microsoft.com/office/drawing/2014/main" id="{7EB6D58F-972E-4D59-BA88-276F0F6708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10226" y="1544638"/>
              <a:ext cx="25400" cy="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0" name="Line 1780">
              <a:extLst>
                <a:ext uri="{FF2B5EF4-FFF2-40B4-BE49-F238E27FC236}">
                  <a16:creationId xmlns:a16="http://schemas.microsoft.com/office/drawing/2014/main" id="{C9651290-8350-451F-B27C-43162C508C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35626" y="1536701"/>
              <a:ext cx="23813" cy="79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1" name="Line 1781">
              <a:extLst>
                <a:ext uri="{FF2B5EF4-FFF2-40B4-BE49-F238E27FC236}">
                  <a16:creationId xmlns:a16="http://schemas.microsoft.com/office/drawing/2014/main" id="{9B375286-A1DE-4ECD-B7A5-0AC8F141DB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91139" y="1166813"/>
              <a:ext cx="330200" cy="3317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2" name="Line 1782">
              <a:extLst>
                <a:ext uri="{FF2B5EF4-FFF2-40B4-BE49-F238E27FC236}">
                  <a16:creationId xmlns:a16="http://schemas.microsoft.com/office/drawing/2014/main" id="{5141D3A1-4C9A-471C-97DA-7B2FC867AA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70539" y="1058863"/>
              <a:ext cx="0" cy="1460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3" name="Line 1783">
              <a:extLst>
                <a:ext uri="{FF2B5EF4-FFF2-40B4-BE49-F238E27FC236}">
                  <a16:creationId xmlns:a16="http://schemas.microsoft.com/office/drawing/2014/main" id="{77B065A0-701E-4879-8A66-BAE2B03B2D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746664" y="1482726"/>
              <a:ext cx="414338" cy="1127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4" name="Line 1784">
              <a:extLst>
                <a:ext uri="{FF2B5EF4-FFF2-40B4-BE49-F238E27FC236}">
                  <a16:creationId xmlns:a16="http://schemas.microsoft.com/office/drawing/2014/main" id="{4CD7DB82-D1D6-4691-905B-D473CEFA52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46664" y="1482726"/>
              <a:ext cx="0" cy="7302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5" name="Line 1785">
              <a:extLst>
                <a:ext uri="{FF2B5EF4-FFF2-40B4-BE49-F238E27FC236}">
                  <a16:creationId xmlns:a16="http://schemas.microsoft.com/office/drawing/2014/main" id="{74C4BA85-FF1E-4E78-926A-C7B9D53052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46664" y="1555751"/>
              <a:ext cx="4763" cy="269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6" name="Line 1786">
              <a:extLst>
                <a:ext uri="{FF2B5EF4-FFF2-40B4-BE49-F238E27FC236}">
                  <a16:creationId xmlns:a16="http://schemas.microsoft.com/office/drawing/2014/main" id="{682E9622-B73A-4377-936A-2EFFE4B0B6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51426" y="1582738"/>
              <a:ext cx="15875" cy="2222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7" name="Line 1787">
              <a:extLst>
                <a:ext uri="{FF2B5EF4-FFF2-40B4-BE49-F238E27FC236}">
                  <a16:creationId xmlns:a16="http://schemas.microsoft.com/office/drawing/2014/main" id="{4E70B3D7-C931-4B3D-8302-BFA113EC9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7301" y="1604963"/>
              <a:ext cx="22225" cy="158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8" name="Line 1788">
              <a:extLst>
                <a:ext uri="{FF2B5EF4-FFF2-40B4-BE49-F238E27FC236}">
                  <a16:creationId xmlns:a16="http://schemas.microsoft.com/office/drawing/2014/main" id="{05B3DD27-DCFE-400F-B181-4885168F27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89526" y="1620838"/>
              <a:ext cx="26988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29" name="Line 1789">
              <a:extLst>
                <a:ext uri="{FF2B5EF4-FFF2-40B4-BE49-F238E27FC236}">
                  <a16:creationId xmlns:a16="http://schemas.microsoft.com/office/drawing/2014/main" id="{B60EF6BC-7CEC-4CD0-8C2E-90D8CD669F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16514" y="1625601"/>
              <a:ext cx="374650" cy="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0" name="Line 1790">
              <a:extLst>
                <a:ext uri="{FF2B5EF4-FFF2-40B4-BE49-F238E27FC236}">
                  <a16:creationId xmlns:a16="http://schemas.microsoft.com/office/drawing/2014/main" id="{570E7329-6F03-4479-BEFA-189DD6C10A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91164" y="1620838"/>
              <a:ext cx="26988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1" name="Line 1791">
              <a:extLst>
                <a:ext uri="{FF2B5EF4-FFF2-40B4-BE49-F238E27FC236}">
                  <a16:creationId xmlns:a16="http://schemas.microsoft.com/office/drawing/2014/main" id="{E9165327-8F24-405B-A5AC-D56A539087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18151" y="1606551"/>
              <a:ext cx="22225" cy="142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2" name="Line 1792">
              <a:extLst>
                <a:ext uri="{FF2B5EF4-FFF2-40B4-BE49-F238E27FC236}">
                  <a16:creationId xmlns:a16="http://schemas.microsoft.com/office/drawing/2014/main" id="{98AA2746-FBD1-4FB1-BFC8-F6CD414BF1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40376" y="1585913"/>
              <a:ext cx="19050" cy="2063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3" name="Line 1793">
              <a:extLst>
                <a:ext uri="{FF2B5EF4-FFF2-40B4-BE49-F238E27FC236}">
                  <a16:creationId xmlns:a16="http://schemas.microsoft.com/office/drawing/2014/main" id="{7EBC409F-2844-47C4-BCDF-3E6DA84F0C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08589" y="958851"/>
              <a:ext cx="412750" cy="1127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4" name="Line 1794">
              <a:extLst>
                <a:ext uri="{FF2B5EF4-FFF2-40B4-BE49-F238E27FC236}">
                  <a16:creationId xmlns:a16="http://schemas.microsoft.com/office/drawing/2014/main" id="{2E79A1C5-408B-4988-834D-DACBEADBB8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21339" y="998538"/>
              <a:ext cx="0" cy="7302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5" name="Line 1795">
              <a:extLst>
                <a:ext uri="{FF2B5EF4-FFF2-40B4-BE49-F238E27FC236}">
                  <a16:creationId xmlns:a16="http://schemas.microsoft.com/office/drawing/2014/main" id="{0DD58747-E2C4-4B03-A149-52A86B6E7E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316576" y="971551"/>
              <a:ext cx="4763" cy="269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6" name="Line 1796">
              <a:extLst>
                <a:ext uri="{FF2B5EF4-FFF2-40B4-BE49-F238E27FC236}">
                  <a16:creationId xmlns:a16="http://schemas.microsoft.com/office/drawing/2014/main" id="{449ECECA-6C3A-4E4F-A18D-30A2F6C7B9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302289" y="947738"/>
              <a:ext cx="14288" cy="2381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7" name="Line 1797">
              <a:extLst>
                <a:ext uri="{FF2B5EF4-FFF2-40B4-BE49-F238E27FC236}">
                  <a16:creationId xmlns:a16="http://schemas.microsoft.com/office/drawing/2014/main" id="{095774B5-49DF-4AE3-B529-2E8A74F677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281651" y="933451"/>
              <a:ext cx="20638" cy="142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8" name="Line 1798">
              <a:extLst>
                <a:ext uri="{FF2B5EF4-FFF2-40B4-BE49-F238E27FC236}">
                  <a16:creationId xmlns:a16="http://schemas.microsoft.com/office/drawing/2014/main" id="{712F5303-C735-4DBB-8AC5-E780B57CB6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254664" y="928688"/>
              <a:ext cx="26988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39" name="Line 1799">
              <a:extLst>
                <a:ext uri="{FF2B5EF4-FFF2-40B4-BE49-F238E27FC236}">
                  <a16:creationId xmlns:a16="http://schemas.microsoft.com/office/drawing/2014/main" id="{F4D861E1-C333-4FAE-A6E1-6A3CC0B5D7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880014" y="928688"/>
              <a:ext cx="374650" cy="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0" name="Line 1800">
              <a:extLst>
                <a:ext uri="{FF2B5EF4-FFF2-40B4-BE49-F238E27FC236}">
                  <a16:creationId xmlns:a16="http://schemas.microsoft.com/office/drawing/2014/main" id="{5ED6670C-070A-41EF-B829-9649A3ECE2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846676" y="928688"/>
              <a:ext cx="33338" cy="47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1" name="Line 1801">
              <a:extLst>
                <a:ext uri="{FF2B5EF4-FFF2-40B4-BE49-F238E27FC236}">
                  <a16:creationId xmlns:a16="http://schemas.microsoft.com/office/drawing/2014/main" id="{0FE227C5-5AAC-4C24-8E6A-484A59EE35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822864" y="933451"/>
              <a:ext cx="23813" cy="17463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2" name="Line 1802">
              <a:extLst>
                <a:ext uri="{FF2B5EF4-FFF2-40B4-BE49-F238E27FC236}">
                  <a16:creationId xmlns:a16="http://schemas.microsoft.com/office/drawing/2014/main" id="{F8AF3E3B-B162-45E2-A226-36C69A2C97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805401" y="950913"/>
              <a:ext cx="17463" cy="26988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3" name="Line 1803">
              <a:extLst>
                <a:ext uri="{FF2B5EF4-FFF2-40B4-BE49-F238E27FC236}">
                  <a16:creationId xmlns:a16="http://schemas.microsoft.com/office/drawing/2014/main" id="{1A682D39-BB67-4D5D-A720-5A096DDAD7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800639" y="977901"/>
              <a:ext cx="4763" cy="28575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4" name="Line 1804">
              <a:extLst>
                <a:ext uri="{FF2B5EF4-FFF2-40B4-BE49-F238E27FC236}">
                  <a16:creationId xmlns:a16="http://schemas.microsoft.com/office/drawing/2014/main" id="{593346AB-1AFA-4292-8498-823CC5BE8D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00639" y="1006476"/>
              <a:ext cx="0" cy="48895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5" name="Line 1805">
              <a:extLst>
                <a:ext uri="{FF2B5EF4-FFF2-40B4-BE49-F238E27FC236}">
                  <a16:creationId xmlns:a16="http://schemas.microsoft.com/office/drawing/2014/main" id="{BB130DEF-7D2A-48B1-8481-117E4FC695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70489" y="1127126"/>
              <a:ext cx="209550" cy="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6" name="Line 1806">
              <a:extLst>
                <a:ext uri="{FF2B5EF4-FFF2-40B4-BE49-F238E27FC236}">
                  <a16:creationId xmlns:a16="http://schemas.microsoft.com/office/drawing/2014/main" id="{AB0CF37C-698A-4D03-9403-6435B882A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70489" y="1166813"/>
              <a:ext cx="90488" cy="0"/>
            </a:xfrm>
            <a:prstGeom prst="line">
              <a:avLst/>
            </a:prstGeom>
            <a:grpFill/>
            <a:ln w="12700" cap="rnd">
              <a:solidFill>
                <a:srgbClr val="00002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  <p:sp>
          <p:nvSpPr>
            <p:cNvPr id="347" name="Freeform 1807">
              <a:extLst>
                <a:ext uri="{FF2B5EF4-FFF2-40B4-BE49-F238E27FC236}">
                  <a16:creationId xmlns:a16="http://schemas.microsoft.com/office/drawing/2014/main" id="{8289D896-FADC-4C5F-92BF-11CF3AF40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33976" y="1249363"/>
              <a:ext cx="161925" cy="268288"/>
            </a:xfrm>
            <a:custGeom>
              <a:avLst/>
              <a:gdLst>
                <a:gd name="T0" fmla="*/ 0 w 102"/>
                <a:gd name="T1" fmla="*/ 0 h 169"/>
                <a:gd name="T2" fmla="*/ 102 w 102"/>
                <a:gd name="T3" fmla="*/ 169 h 169"/>
                <a:gd name="T4" fmla="*/ 0 w 102"/>
                <a:gd name="T5" fmla="*/ 140 h 169"/>
                <a:gd name="T6" fmla="*/ 0 w 102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69">
                  <a:moveTo>
                    <a:pt x="0" y="0"/>
                  </a:moveTo>
                  <a:lnTo>
                    <a:pt x="102" y="169"/>
                  </a:lnTo>
                  <a:lnTo>
                    <a:pt x="0" y="1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222222"/>
                </a:solidFill>
                <a:latin typeface="Calibri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749395" y="1884280"/>
            <a:ext cx="4722325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0" dirty="0" err="1">
                <a:solidFill>
                  <a:schemeClr val="accent1"/>
                </a:solidFill>
              </a:rPr>
              <a:t>Влади́мир</a:t>
            </a:r>
            <a:r>
              <a:rPr lang="ru-RU" sz="2800" b="0" dirty="0">
                <a:solidFill>
                  <a:schemeClr val="accent1"/>
                </a:solidFill>
              </a:rPr>
              <a:t> </a:t>
            </a:r>
            <a:r>
              <a:rPr lang="ru-RU" sz="2800" b="0" dirty="0" err="1">
                <a:solidFill>
                  <a:schemeClr val="accent1"/>
                </a:solidFill>
              </a:rPr>
              <a:t>Ива́нович</a:t>
            </a:r>
            <a:br>
              <a:rPr lang="ru-RU" sz="2800" b="0" dirty="0">
                <a:solidFill>
                  <a:schemeClr val="accent1"/>
                </a:solidFill>
              </a:rPr>
            </a:br>
            <a:r>
              <a:rPr lang="ru-RU" sz="2800" b="0" dirty="0">
                <a:solidFill>
                  <a:schemeClr val="accent1"/>
                </a:solidFill>
              </a:rPr>
              <a:t>ДАЛЬ </a:t>
            </a:r>
            <a:endParaRPr lang="ru-RU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52363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76 0.00486 L -0.06138 -0.0039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57" y="-44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46" grpId="0" animBg="1"/>
      <p:bldP spid="254" grpId="0" animBg="1"/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redaktor.ru.c3079184-3d15-465d-9506-f97d2b95ce82">
            <a:hlinkClick r:id="" action="ppaction://media"/>
            <a:extLst>
              <a:ext uri="{FF2B5EF4-FFF2-40B4-BE49-F238E27FC236}">
                <a16:creationId xmlns:a16="http://schemas.microsoft.com/office/drawing/2014/main" id="{A9EA8FE1-F395-496C-A4F0-EB3FCF0615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8342" y="1810"/>
            <a:ext cx="11111039" cy="624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7096" y="0"/>
            <a:ext cx="3840479" cy="675249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Инфографика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" y="675249"/>
            <a:ext cx="6937428" cy="60639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77575" y="1771581"/>
            <a:ext cx="478301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В. И. Даль – человек разносторонних увлечений; внёс большой вклад в развитие разных отраслей отечественной науки и культуры.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228889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Material Color Light">
      <a:dk1>
        <a:srgbClr val="222222"/>
      </a:dk1>
      <a:lt1>
        <a:srgbClr val="FFFFFF"/>
      </a:lt1>
      <a:dk2>
        <a:srgbClr val="222222"/>
      </a:dk2>
      <a:lt2>
        <a:srgbClr val="FFFFFF"/>
      </a:lt2>
      <a:accent1>
        <a:srgbClr val="2196F3"/>
      </a:accent1>
      <a:accent2>
        <a:srgbClr val="3F51B5"/>
      </a:accent2>
      <a:accent3>
        <a:srgbClr val="8BC34A"/>
      </a:accent3>
      <a:accent4>
        <a:srgbClr val="CDDC39"/>
      </a:accent4>
      <a:accent5>
        <a:srgbClr val="009688"/>
      </a:accent5>
      <a:accent6>
        <a:srgbClr val="00BCD4"/>
      </a:accent6>
      <a:hlink>
        <a:srgbClr val="0563C1"/>
      </a:hlink>
      <a:folHlink>
        <a:srgbClr val="954F72"/>
      </a:folHlink>
    </a:clrScheme>
    <a:fontScheme name="Другая 2">
      <a:majorFont>
        <a:latin typeface="Trebuchet M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914</Words>
  <Application>Microsoft Office PowerPoint</Application>
  <PresentationFormat>Широкоэкранный</PresentationFormat>
  <Paragraphs>65</Paragraphs>
  <Slides>15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Roboto Medium</vt:lpstr>
      <vt:lpstr>Source Sans Pro</vt:lpstr>
      <vt:lpstr>Trebuchet MS</vt:lpstr>
      <vt:lpstr>Wingdings</vt:lpstr>
      <vt:lpstr>Ретро</vt:lpstr>
      <vt:lpstr>Office Theme</vt:lpstr>
      <vt:lpstr>Приёмы работы с текстом на уроках родного русского языка</vt:lpstr>
      <vt:lpstr>Презентация PowerPoint</vt:lpstr>
      <vt:lpstr>МЕТОДИЧЕСКИЕ ПРИЕМЫ</vt:lpstr>
      <vt:lpstr>МЕТОДИЧЕСКИЕ ПРИЕМЫ</vt:lpstr>
      <vt:lpstr>В.И. Даль. Флот, медицина, языки и другие интересы</vt:lpstr>
      <vt:lpstr>Составление глоссария. </vt:lpstr>
      <vt:lpstr>Влади́мир Ива́нович ДАЛЬ </vt:lpstr>
      <vt:lpstr>Презентация PowerPoint</vt:lpstr>
      <vt:lpstr>Инфографика</vt:lpstr>
      <vt:lpstr>Интеллект карта</vt:lpstr>
      <vt:lpstr>Функционально-смысловые таблицы Е.И.Пассова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Fedorchenko</dc:creator>
  <cp:lastModifiedBy>Fedorchenko</cp:lastModifiedBy>
  <cp:revision>21</cp:revision>
  <dcterms:created xsi:type="dcterms:W3CDTF">2020-12-04T09:14:37Z</dcterms:created>
  <dcterms:modified xsi:type="dcterms:W3CDTF">2022-03-30T14:10:33Z</dcterms:modified>
</cp:coreProperties>
</file>