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139" r:id="rId1"/>
  </p:sldMasterIdLst>
  <p:sldIdLst>
    <p:sldId id="260" r:id="rId2"/>
    <p:sldId id="257" r:id="rId3"/>
    <p:sldId id="259" r:id="rId4"/>
    <p:sldId id="262" r:id="rId5"/>
    <p:sldId id="264" r:id="rId6"/>
    <p:sldId id="275" r:id="rId7"/>
    <p:sldId id="286" r:id="rId8"/>
    <p:sldId id="284" r:id="rId9"/>
    <p:sldId id="285" r:id="rId10"/>
    <p:sldId id="277" r:id="rId11"/>
    <p:sldId id="281" r:id="rId12"/>
    <p:sldId id="287" r:id="rId13"/>
    <p:sldId id="283" r:id="rId14"/>
    <p:sldId id="288" r:id="rId15"/>
    <p:sldId id="269" r:id="rId16"/>
    <p:sldId id="290" r:id="rId17"/>
    <p:sldId id="268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47CE4C-F743-4547-9BB4-350352CDF0E2}" v="67" dt="2019-10-12T20:52:53.302"/>
    <p1510:client id="{54341B0F-608D-4655-9BDB-D26BAA993E62}" v="34" dt="2019-10-13T10:14:52.807"/>
    <p1510:client id="{5A6C0317-DA4C-45EA-8DB9-E96C9A3D2868}" v="179" dt="2019-10-13T10:36:36.383"/>
    <p1510:client id="{85A2FE28-CCB8-4A13-A72D-F03F9C832EE7}" v="62" dt="2019-10-12T22:42:30.488"/>
    <p1510:client id="{95F01618-2FB3-45A8-9A8B-72E5F372878F}" v="386" dt="2019-10-13T15:36:56.463"/>
    <p1510:client id="{AF35B1DA-F087-452F-8094-CD2C4CBB5DA1}" v="277" dt="2019-10-12T21:20:06.934"/>
    <p1510:client id="{CDCA4280-488E-41A2-B95F-7F9D69A12B2B}" v="5" dt="2019-10-12T20:55:19.808"/>
    <p1510:client id="{CFF44C57-01F6-4A09-BC57-063B5DE4EA35}" v="28" dt="2019-10-12T20:48:20.674"/>
    <p1510:client id="{F7644B12-34D9-4887-9A7F-9536094BA53B}" v="1114" dt="2019-10-12T22:31:23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1" autoAdjust="0"/>
    <p:restoredTop sz="94660"/>
  </p:normalViewPr>
  <p:slideViewPr>
    <p:cSldViewPr snapToGrid="0">
      <p:cViewPr varScale="1">
        <p:scale>
          <a:sx n="76" d="100"/>
          <a:sy n="76" d="100"/>
        </p:scale>
        <p:origin x="-84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294C40-9BDB-4B70-BF8A-999A27EFC7E4}" type="doc">
      <dgm:prSet loTypeId="urn:microsoft.com/office/officeart/2005/8/layout/h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9F998EC-8F03-4A2A-A9F3-E1B1B6222566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Образовательные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AECDA50-6B4D-4915-B325-9FE6D420A250}" type="parTrans" cxnId="{FDF0156D-6953-43DC-A76F-0496E898B194}">
      <dgm:prSet/>
      <dgm:spPr/>
      <dgm:t>
        <a:bodyPr/>
        <a:lstStyle/>
        <a:p>
          <a:endParaRPr lang="ru-RU"/>
        </a:p>
      </dgm:t>
    </dgm:pt>
    <dgm:pt modelId="{4C24C184-D4D9-4E48-9E2D-4C967CC688DC}" type="sibTrans" cxnId="{FDF0156D-6953-43DC-A76F-0496E898B194}">
      <dgm:prSet/>
      <dgm:spPr/>
      <dgm:t>
        <a:bodyPr/>
        <a:lstStyle/>
        <a:p>
          <a:endParaRPr lang="ru-RU"/>
        </a:p>
      </dgm:t>
    </dgm:pt>
    <dgm:pt modelId="{CE98D718-B8D6-400F-8216-DC97F52A53D5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осмысление своих ресурсных возможностей.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6234BE1-2D97-43BE-AEC6-8780A6A0336D}" type="parTrans" cxnId="{EB2F4D70-DE86-4414-98F6-5F529B00BCDE}">
      <dgm:prSet/>
      <dgm:spPr/>
      <dgm:t>
        <a:bodyPr/>
        <a:lstStyle/>
        <a:p>
          <a:endParaRPr lang="ru-RU"/>
        </a:p>
      </dgm:t>
    </dgm:pt>
    <dgm:pt modelId="{20E4C017-3A5F-4251-A891-9A1877323771}" type="sibTrans" cxnId="{EB2F4D70-DE86-4414-98F6-5F529B00BCDE}">
      <dgm:prSet/>
      <dgm:spPr/>
      <dgm:t>
        <a:bodyPr/>
        <a:lstStyle/>
        <a:p>
          <a:endParaRPr lang="ru-RU"/>
        </a:p>
      </dgm:t>
    </dgm:pt>
    <dgm:pt modelId="{49CC6C57-B9A7-44E9-B0BC-42DAADF5B2AA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Развивающие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5477247-CD74-44AC-A0F0-7FC7D6BD8E5F}" type="parTrans" cxnId="{41CF48FB-F882-43A4-88FA-9DE7A3F03BF8}">
      <dgm:prSet/>
      <dgm:spPr/>
      <dgm:t>
        <a:bodyPr/>
        <a:lstStyle/>
        <a:p>
          <a:endParaRPr lang="ru-RU"/>
        </a:p>
      </dgm:t>
    </dgm:pt>
    <dgm:pt modelId="{717EBA04-AE3A-471E-96A0-81A68526DEAB}" type="sibTrans" cxnId="{41CF48FB-F882-43A4-88FA-9DE7A3F03BF8}">
      <dgm:prSet/>
      <dgm:spPr/>
      <dgm:t>
        <a:bodyPr/>
        <a:lstStyle/>
        <a:p>
          <a:endParaRPr lang="ru-RU"/>
        </a:p>
      </dgm:t>
    </dgm:pt>
    <dgm:pt modelId="{ACAE17E2-8D84-435A-AF0F-858A57951262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развитие групповой сплоченности;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3D4BC2D-E177-4993-A45B-614A54C9C0FC}" type="parTrans" cxnId="{550C72BB-7112-42BF-AFE3-C1C11D70086D}">
      <dgm:prSet/>
      <dgm:spPr/>
      <dgm:t>
        <a:bodyPr/>
        <a:lstStyle/>
        <a:p>
          <a:endParaRPr lang="ru-RU"/>
        </a:p>
      </dgm:t>
    </dgm:pt>
    <dgm:pt modelId="{781D121E-3E86-4D99-B807-32A9A82E3652}" type="sibTrans" cxnId="{550C72BB-7112-42BF-AFE3-C1C11D70086D}">
      <dgm:prSet/>
      <dgm:spPr/>
      <dgm:t>
        <a:bodyPr/>
        <a:lstStyle/>
        <a:p>
          <a:endParaRPr lang="ru-RU"/>
        </a:p>
      </dgm:t>
    </dgm:pt>
    <dgm:pt modelId="{22F57806-6F8B-40FA-A5A8-95AF53A2FCCF}">
      <dgm:prSet phldrT="[Текст]" custT="1"/>
      <dgm:spPr/>
      <dgm:t>
        <a:bodyPr/>
        <a:lstStyle/>
        <a:p>
          <a:r>
            <a:rPr lang="ru-RU" sz="1800" smtClean="0">
              <a:latin typeface="Times New Roman" pitchFamily="18" charset="0"/>
              <a:cs typeface="Times New Roman" pitchFamily="18" charset="0"/>
            </a:rPr>
            <a:t>Воспитательные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CE72B6D5-906D-4B63-9585-8A186EAF5546}" type="parTrans" cxnId="{EFC17BCF-D3A0-4184-8915-52D4613F7892}">
      <dgm:prSet/>
      <dgm:spPr/>
      <dgm:t>
        <a:bodyPr/>
        <a:lstStyle/>
        <a:p>
          <a:endParaRPr lang="ru-RU"/>
        </a:p>
      </dgm:t>
    </dgm:pt>
    <dgm:pt modelId="{8628D0CB-13DC-4E33-B1EC-56499E642C95}" type="sibTrans" cxnId="{EFC17BCF-D3A0-4184-8915-52D4613F7892}">
      <dgm:prSet/>
      <dgm:spPr/>
      <dgm:t>
        <a:bodyPr/>
        <a:lstStyle/>
        <a:p>
          <a:endParaRPr lang="ru-RU"/>
        </a:p>
      </dgm:t>
    </dgm:pt>
    <dgm:pt modelId="{A59CB70D-067C-4923-B211-FFC54D2F4478}">
      <dgm:prSet phldrT="[Текст]"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актуализировать чувство товарищества, эмпатии, взаимопомощи;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EAA89D6-7282-4655-A36A-ADEA8BCE7FB5}" type="parTrans" cxnId="{FFC9705F-6DF5-465C-85C1-82E558653549}">
      <dgm:prSet/>
      <dgm:spPr/>
      <dgm:t>
        <a:bodyPr/>
        <a:lstStyle/>
        <a:p>
          <a:endParaRPr lang="ru-RU"/>
        </a:p>
      </dgm:t>
    </dgm:pt>
    <dgm:pt modelId="{958317D1-3F16-474A-9098-9C79CD36283C}" type="sibTrans" cxnId="{FFC9705F-6DF5-465C-85C1-82E558653549}">
      <dgm:prSet/>
      <dgm:spPr/>
      <dgm:t>
        <a:bodyPr/>
        <a:lstStyle/>
        <a:p>
          <a:endParaRPr lang="ru-RU"/>
        </a:p>
      </dgm:t>
    </dgm:pt>
    <dgm:pt modelId="{10843025-EC04-425B-892F-E25C2AD34BF1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воспитать культуру поведения, вызывать желания соблюдать правила поведения;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DD264E9-0ED2-466E-9857-BF22BEE1103F}" type="parTrans" cxnId="{F23D067E-1351-49C3-B3F4-656FA1616855}">
      <dgm:prSet/>
      <dgm:spPr/>
      <dgm:t>
        <a:bodyPr/>
        <a:lstStyle/>
        <a:p>
          <a:endParaRPr lang="ru-RU"/>
        </a:p>
      </dgm:t>
    </dgm:pt>
    <dgm:pt modelId="{68F0027D-51B4-48C1-8B33-78E0EFDF488B}" type="sibTrans" cxnId="{F23D067E-1351-49C3-B3F4-656FA1616855}">
      <dgm:prSet/>
      <dgm:spPr/>
      <dgm:t>
        <a:bodyPr/>
        <a:lstStyle/>
        <a:p>
          <a:endParaRPr lang="ru-RU"/>
        </a:p>
      </dgm:t>
    </dgm:pt>
    <dgm:pt modelId="{327D6E9B-0F51-42B8-BFEF-0038DACBE62C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привитие навыков индивидуальной, парной и коллективной работы;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40E2C63-2B1D-47F3-9EFC-0C6690BE7416}" type="parTrans" cxnId="{C3E38792-D3F2-4167-8ED1-26787249B73E}">
      <dgm:prSet/>
      <dgm:spPr/>
      <dgm:t>
        <a:bodyPr/>
        <a:lstStyle/>
        <a:p>
          <a:endParaRPr lang="ru-RU"/>
        </a:p>
      </dgm:t>
    </dgm:pt>
    <dgm:pt modelId="{3585D11E-73D9-4E6A-8E75-F76BDA9E7DFC}" type="sibTrans" cxnId="{C3E38792-D3F2-4167-8ED1-26787249B73E}">
      <dgm:prSet/>
      <dgm:spPr/>
      <dgm:t>
        <a:bodyPr/>
        <a:lstStyle/>
        <a:p>
          <a:endParaRPr lang="ru-RU"/>
        </a:p>
      </dgm:t>
    </dgm:pt>
    <dgm:pt modelId="{1A705C66-FCDB-4DAA-BE86-D54A2F142AC6}">
      <dgm:prSet/>
      <dgm:spPr/>
      <dgm:t>
        <a:bodyPr/>
        <a:lstStyle/>
        <a:p>
          <a:pPr algn="l"/>
          <a:endParaRPr lang="ru-RU" dirty="0"/>
        </a:p>
      </dgm:t>
    </dgm:pt>
    <dgm:pt modelId="{B39202EE-7574-46CD-9C64-56FCF48D77B3}" type="parTrans" cxnId="{410EFB8C-27AF-4FFC-959C-D4636CCBE4FB}">
      <dgm:prSet/>
      <dgm:spPr/>
      <dgm:t>
        <a:bodyPr/>
        <a:lstStyle/>
        <a:p>
          <a:endParaRPr lang="ru-RU"/>
        </a:p>
      </dgm:t>
    </dgm:pt>
    <dgm:pt modelId="{FCCCDAA5-4B3F-4392-98AF-3EAE85FCE7D9}" type="sibTrans" cxnId="{410EFB8C-27AF-4FFC-959C-D4636CCBE4FB}">
      <dgm:prSet/>
      <dgm:spPr/>
      <dgm:t>
        <a:bodyPr/>
        <a:lstStyle/>
        <a:p>
          <a:endParaRPr lang="ru-RU"/>
        </a:p>
      </dgm:t>
    </dgm:pt>
    <dgm:pt modelId="{1C24ABDC-0E2E-447B-8C8E-B6AA35171597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формирование сознательной регуляции своих поступков;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E9AEE28-B2AD-4CF4-9772-40172D886946}" type="parTrans" cxnId="{D5E24B6A-2292-4E7E-BFAE-702D2EE362F0}">
      <dgm:prSet/>
      <dgm:spPr/>
      <dgm:t>
        <a:bodyPr/>
        <a:lstStyle/>
        <a:p>
          <a:endParaRPr lang="ru-RU"/>
        </a:p>
      </dgm:t>
    </dgm:pt>
    <dgm:pt modelId="{82114DA4-1134-4F7E-AC1E-6039AB9BCA7D}" type="sibTrans" cxnId="{D5E24B6A-2292-4E7E-BFAE-702D2EE362F0}">
      <dgm:prSet/>
      <dgm:spPr/>
      <dgm:t>
        <a:bodyPr/>
        <a:lstStyle/>
        <a:p>
          <a:endParaRPr lang="ru-RU"/>
        </a:p>
      </dgm:t>
    </dgm:pt>
    <dgm:pt modelId="{38DD93E0-FCAE-4A81-BEA5-8D5DA5982DCD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снижение эмоциональной напряженности детей;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2A8B668-DB98-46F2-9A30-2F2E0422DACA}" type="parTrans" cxnId="{F2F1E733-355C-4F90-ABD7-4318726F85C3}">
      <dgm:prSet/>
      <dgm:spPr/>
      <dgm:t>
        <a:bodyPr/>
        <a:lstStyle/>
        <a:p>
          <a:endParaRPr lang="ru-RU"/>
        </a:p>
      </dgm:t>
    </dgm:pt>
    <dgm:pt modelId="{1BF63175-022B-477B-830B-B3BB6B37A148}" type="sibTrans" cxnId="{F2F1E733-355C-4F90-ABD7-4318726F85C3}">
      <dgm:prSet/>
      <dgm:spPr/>
      <dgm:t>
        <a:bodyPr/>
        <a:lstStyle/>
        <a:p>
          <a:endParaRPr lang="ru-RU"/>
        </a:p>
      </dgm:t>
    </dgm:pt>
    <dgm:pt modelId="{F9AC7353-B233-455A-ACC7-6D5EC2539CAF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развитие коммуникативных навыков;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B11310E-D1CA-421B-8C8E-C7BA953826C8}" type="parTrans" cxnId="{57A0B437-F33E-4D69-A783-A91F9E0B0545}">
      <dgm:prSet/>
      <dgm:spPr/>
      <dgm:t>
        <a:bodyPr/>
        <a:lstStyle/>
        <a:p>
          <a:endParaRPr lang="ru-RU"/>
        </a:p>
      </dgm:t>
    </dgm:pt>
    <dgm:pt modelId="{9D057FBE-9A8C-463E-A3A4-B81BBBBF9A72}" type="sibTrans" cxnId="{57A0B437-F33E-4D69-A783-A91F9E0B0545}">
      <dgm:prSet/>
      <dgm:spPr/>
      <dgm:t>
        <a:bodyPr/>
        <a:lstStyle/>
        <a:p>
          <a:endParaRPr lang="ru-RU"/>
        </a:p>
      </dgm:t>
    </dgm:pt>
    <dgm:pt modelId="{23E10B7D-C3F5-4022-91D6-777ABAB97E6B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рефлексия возможных трудностей и способов их преодоления;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65E0C8A-2CB6-4524-BA28-FB90F048E233}" type="parTrans" cxnId="{E3A8C3F9-95BA-40F1-AD24-8BCA0900C221}">
      <dgm:prSet/>
      <dgm:spPr/>
      <dgm:t>
        <a:bodyPr/>
        <a:lstStyle/>
        <a:p>
          <a:endParaRPr lang="ru-RU"/>
        </a:p>
      </dgm:t>
    </dgm:pt>
    <dgm:pt modelId="{51ADE1C2-69A0-4296-8819-FECA728F3E20}" type="sibTrans" cxnId="{E3A8C3F9-95BA-40F1-AD24-8BCA0900C221}">
      <dgm:prSet/>
      <dgm:spPr/>
      <dgm:t>
        <a:bodyPr/>
        <a:lstStyle/>
        <a:p>
          <a:endParaRPr lang="ru-RU"/>
        </a:p>
      </dgm:t>
    </dgm:pt>
    <dgm:pt modelId="{6509AE47-28D3-4ACB-BF21-33A1440F63DF}">
      <dgm:prSet/>
      <dgm:spPr/>
      <dgm:t>
        <a:bodyPr/>
        <a:lstStyle/>
        <a:p>
          <a:pPr algn="l"/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FD1180-8CD8-4B5A-A2AD-8AEBE5E851E3}" type="parTrans" cxnId="{18278699-D762-421E-B5ED-00037776DADE}">
      <dgm:prSet/>
      <dgm:spPr/>
      <dgm:t>
        <a:bodyPr/>
        <a:lstStyle/>
        <a:p>
          <a:endParaRPr lang="ru-RU"/>
        </a:p>
      </dgm:t>
    </dgm:pt>
    <dgm:pt modelId="{F3A2F892-9E51-41F9-9761-9500FA4F95B3}" type="sibTrans" cxnId="{18278699-D762-421E-B5ED-00037776DADE}">
      <dgm:prSet/>
      <dgm:spPr/>
      <dgm:t>
        <a:bodyPr/>
        <a:lstStyle/>
        <a:p>
          <a:endParaRPr lang="ru-RU"/>
        </a:p>
      </dgm:t>
    </dgm:pt>
    <dgm:pt modelId="{2DEA805F-8A18-43EF-8ABD-44434DD60AAC}">
      <dgm:prSet/>
      <dgm:spPr/>
      <dgm:t>
        <a:bodyPr/>
        <a:lstStyle/>
        <a:p>
          <a:pPr algn="just"/>
          <a:r>
            <a:rPr lang="ru-RU" dirty="0" smtClean="0">
              <a:latin typeface="Times New Roman" pitchFamily="18" charset="0"/>
              <a:cs typeface="Times New Roman" pitchFamily="18" charset="0"/>
            </a:rPr>
            <a:t>дать положительный настрой </a:t>
          </a:r>
          <a:r>
            <a:rPr lang="ru-RU" smtClean="0">
              <a:latin typeface="Times New Roman" pitchFamily="18" charset="0"/>
              <a:cs typeface="Times New Roman" pitchFamily="18" charset="0"/>
            </a:rPr>
            <a:t>на работу, стремиться к преодолению негативных эмоций, связанных с обучением в школе.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F5457EE-1293-41CA-B7FD-C9C961FD9CE3}" type="parTrans" cxnId="{53278D84-44C1-4FDE-93B7-18E9FD32BC0A}">
      <dgm:prSet/>
      <dgm:spPr/>
      <dgm:t>
        <a:bodyPr/>
        <a:lstStyle/>
        <a:p>
          <a:endParaRPr lang="ru-RU"/>
        </a:p>
      </dgm:t>
    </dgm:pt>
    <dgm:pt modelId="{6C3E87F2-51FE-4416-92A7-5D4223184C78}" type="sibTrans" cxnId="{53278D84-44C1-4FDE-93B7-18E9FD32BC0A}">
      <dgm:prSet/>
      <dgm:spPr/>
      <dgm:t>
        <a:bodyPr/>
        <a:lstStyle/>
        <a:p>
          <a:endParaRPr lang="ru-RU"/>
        </a:p>
      </dgm:t>
    </dgm:pt>
    <dgm:pt modelId="{C78870B0-A957-4A78-9B50-2D8598428DEB}">
      <dgm:prSet/>
      <dgm:spPr/>
      <dgm:t>
        <a:bodyPr/>
        <a:lstStyle/>
        <a:p>
          <a:pPr algn="l"/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8AF6BB2-494A-4ADF-BC3A-855DE4DD6B32}" type="parTrans" cxnId="{217B6564-C358-407F-B579-FD4782338A95}">
      <dgm:prSet/>
      <dgm:spPr/>
      <dgm:t>
        <a:bodyPr/>
        <a:lstStyle/>
        <a:p>
          <a:endParaRPr lang="ru-RU"/>
        </a:p>
      </dgm:t>
    </dgm:pt>
    <dgm:pt modelId="{ECADF387-5C8D-4394-81C8-59D38DEF68DA}" type="sibTrans" cxnId="{217B6564-C358-407F-B579-FD4782338A95}">
      <dgm:prSet/>
      <dgm:spPr/>
      <dgm:t>
        <a:bodyPr/>
        <a:lstStyle/>
        <a:p>
          <a:endParaRPr lang="ru-RU"/>
        </a:p>
      </dgm:t>
    </dgm:pt>
    <dgm:pt modelId="{97F01D14-D8BF-434E-8C81-A96EF9501D63}" type="pres">
      <dgm:prSet presAssocID="{3D294C40-9BDB-4B70-BF8A-999A27EFC7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724EA8-4D64-4DDF-805F-BEF66316BBBB}" type="pres">
      <dgm:prSet presAssocID="{D9F998EC-8F03-4A2A-A9F3-E1B1B6222566}" presName="composite" presStyleCnt="0"/>
      <dgm:spPr/>
    </dgm:pt>
    <dgm:pt modelId="{5F15BFA5-7592-41C3-81B8-F36A0CD25491}" type="pres">
      <dgm:prSet presAssocID="{D9F998EC-8F03-4A2A-A9F3-E1B1B6222566}" presName="parTx" presStyleLbl="alignNode1" presStyleIdx="0" presStyleCnt="3" custLinFactNeighborX="-3956" custLinFactNeighborY="-387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B2230-1DBB-437E-BC5B-92E5AD4CFD72}" type="pres">
      <dgm:prSet presAssocID="{D9F998EC-8F03-4A2A-A9F3-E1B1B6222566}" presName="desTx" presStyleLbl="alignAccFollowNode1" presStyleIdx="0" presStyleCnt="3" custScaleX="122322" custLinFactNeighborX="1207" custLinFactNeighborY="8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9EB3E-6392-490E-8964-727BA47548C1}" type="pres">
      <dgm:prSet presAssocID="{4C24C184-D4D9-4E48-9E2D-4C967CC688DC}" presName="space" presStyleCnt="0"/>
      <dgm:spPr/>
    </dgm:pt>
    <dgm:pt modelId="{C9911E5D-2AFC-4E29-994B-E84087FEFCEB}" type="pres">
      <dgm:prSet presAssocID="{49CC6C57-B9A7-44E9-B0BC-42DAADF5B2AA}" presName="composite" presStyleCnt="0"/>
      <dgm:spPr/>
    </dgm:pt>
    <dgm:pt modelId="{419AB8C3-560F-4602-9302-8001BEC97567}" type="pres">
      <dgm:prSet presAssocID="{49CC6C57-B9A7-44E9-B0BC-42DAADF5B2AA}" presName="parTx" presStyleLbl="alignNode1" presStyleIdx="1" presStyleCnt="3" custLinFactNeighborX="-2480" custLinFactNeighborY="-483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68DF4-3ECB-43C3-97BE-C31356B9B192}" type="pres">
      <dgm:prSet presAssocID="{49CC6C57-B9A7-44E9-B0BC-42DAADF5B2AA}" presName="desTx" presStyleLbl="alignAccFollowNode1" presStyleIdx="1" presStyleCnt="3" custScaleX="136063" custScaleY="91780" custLinFactNeighborX="2976" custLinFactNeighborY="-1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FA385-6727-4CFF-8C40-FC23D93E0D07}" type="pres">
      <dgm:prSet presAssocID="{717EBA04-AE3A-471E-96A0-81A68526DEAB}" presName="space" presStyleCnt="0"/>
      <dgm:spPr/>
    </dgm:pt>
    <dgm:pt modelId="{9B48AD3A-ABA5-46AC-A7D5-52FADBBC041C}" type="pres">
      <dgm:prSet presAssocID="{22F57806-6F8B-40FA-A5A8-95AF53A2FCCF}" presName="composite" presStyleCnt="0"/>
      <dgm:spPr/>
    </dgm:pt>
    <dgm:pt modelId="{7972A065-5867-40AE-910E-9D553D1C364C}" type="pres">
      <dgm:prSet presAssocID="{22F57806-6F8B-40FA-A5A8-95AF53A2FCCF}" presName="parTx" presStyleLbl="alignNode1" presStyleIdx="2" presStyleCnt="3" custLinFactNeighborX="941" custLinFactNeighborY="-313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FD5F44-435F-4FAE-9F5A-8FCDF6438DA9}" type="pres">
      <dgm:prSet presAssocID="{22F57806-6F8B-40FA-A5A8-95AF53A2FCCF}" presName="desTx" presStyleLbl="alignAccFollowNode1" presStyleIdx="2" presStyleCnt="3" custScaleX="126447" custLinFactNeighborX="3472" custLinFactNeighborY="7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D399CC-0130-4333-BB58-917DFA1193FE}" type="presOf" srcId="{3D294C40-9BDB-4B70-BF8A-999A27EFC7E4}" destId="{97F01D14-D8BF-434E-8C81-A96EF9501D63}" srcOrd="0" destOrd="0" presId="urn:microsoft.com/office/officeart/2005/8/layout/hList1"/>
    <dgm:cxn modelId="{E3A8C3F9-95BA-40F1-AD24-8BCA0900C221}" srcId="{49CC6C57-B9A7-44E9-B0BC-42DAADF5B2AA}" destId="{23E10B7D-C3F5-4022-91D6-777ABAB97E6B}" srcOrd="4" destOrd="0" parTransId="{865E0C8A-2CB6-4524-BA28-FB90F048E233}" sibTransId="{51ADE1C2-69A0-4296-8819-FECA728F3E20}"/>
    <dgm:cxn modelId="{08A7BA75-B2B3-452E-9AED-DA749AA762A9}" type="presOf" srcId="{49CC6C57-B9A7-44E9-B0BC-42DAADF5B2AA}" destId="{419AB8C3-560F-4602-9302-8001BEC97567}" srcOrd="0" destOrd="0" presId="urn:microsoft.com/office/officeart/2005/8/layout/hList1"/>
    <dgm:cxn modelId="{7B40C6BC-ADD9-4A6C-BE9C-D9406230DC3C}" type="presOf" srcId="{1C24ABDC-0E2E-447B-8C8E-B6AA35171597}" destId="{24F68DF4-3ECB-43C3-97BE-C31356B9B192}" srcOrd="0" destOrd="1" presId="urn:microsoft.com/office/officeart/2005/8/layout/hList1"/>
    <dgm:cxn modelId="{FFC9705F-6DF5-465C-85C1-82E558653549}" srcId="{22F57806-6F8B-40FA-A5A8-95AF53A2FCCF}" destId="{A59CB70D-067C-4923-B211-FFC54D2F4478}" srcOrd="0" destOrd="0" parTransId="{9EAA89D6-7282-4655-A36A-ADEA8BCE7FB5}" sibTransId="{958317D1-3F16-474A-9098-9C79CD36283C}"/>
    <dgm:cxn modelId="{EDA404E4-C8D0-4210-A4BC-7C6B9E54A0FF}" type="presOf" srcId="{ACAE17E2-8D84-435A-AF0F-858A57951262}" destId="{24F68DF4-3ECB-43C3-97BE-C31356B9B192}" srcOrd="0" destOrd="0" presId="urn:microsoft.com/office/officeart/2005/8/layout/hList1"/>
    <dgm:cxn modelId="{D47F2DAC-7DF4-41FF-8A6B-C27B5745FEF6}" type="presOf" srcId="{C78870B0-A957-4A78-9B50-2D8598428DEB}" destId="{24F68DF4-3ECB-43C3-97BE-C31356B9B192}" srcOrd="0" destOrd="6" presId="urn:microsoft.com/office/officeart/2005/8/layout/hList1"/>
    <dgm:cxn modelId="{580EF0EE-DF71-467A-996D-C88507794DD9}" type="presOf" srcId="{A59CB70D-067C-4923-B211-FFC54D2F4478}" destId="{7CFD5F44-435F-4FAE-9F5A-8FCDF6438DA9}" srcOrd="0" destOrd="0" presId="urn:microsoft.com/office/officeart/2005/8/layout/hList1"/>
    <dgm:cxn modelId="{F23D067E-1351-49C3-B3F4-656FA1616855}" srcId="{22F57806-6F8B-40FA-A5A8-95AF53A2FCCF}" destId="{10843025-EC04-425B-892F-E25C2AD34BF1}" srcOrd="1" destOrd="0" parTransId="{ADD264E9-0ED2-466E-9857-BF22BEE1103F}" sibTransId="{68F0027D-51B4-48C1-8B33-78E0EFDF488B}"/>
    <dgm:cxn modelId="{8848A749-8DC6-4B8B-8804-F2F046EB2735}" type="presOf" srcId="{38DD93E0-FCAE-4A81-BEA5-8D5DA5982DCD}" destId="{24F68DF4-3ECB-43C3-97BE-C31356B9B192}" srcOrd="0" destOrd="2" presId="urn:microsoft.com/office/officeart/2005/8/layout/hList1"/>
    <dgm:cxn modelId="{550C72BB-7112-42BF-AFE3-C1C11D70086D}" srcId="{49CC6C57-B9A7-44E9-B0BC-42DAADF5B2AA}" destId="{ACAE17E2-8D84-435A-AF0F-858A57951262}" srcOrd="0" destOrd="0" parTransId="{D3D4BC2D-E177-4993-A45B-614A54C9C0FC}" sibTransId="{781D121E-3E86-4D99-B807-32A9A82E3652}"/>
    <dgm:cxn modelId="{D5E24B6A-2292-4E7E-BFAE-702D2EE362F0}" srcId="{49CC6C57-B9A7-44E9-B0BC-42DAADF5B2AA}" destId="{1C24ABDC-0E2E-447B-8C8E-B6AA35171597}" srcOrd="1" destOrd="0" parTransId="{8E9AEE28-B2AD-4CF4-9772-40172D886946}" sibTransId="{82114DA4-1134-4F7E-AC1E-6039AB9BCA7D}"/>
    <dgm:cxn modelId="{7A8CEC2D-DBAE-454E-B0C8-EAE1704DBB4E}" type="presOf" srcId="{1A705C66-FCDB-4DAA-BE86-D54A2F142AC6}" destId="{7CFD5F44-435F-4FAE-9F5A-8FCDF6438DA9}" srcOrd="0" destOrd="3" presId="urn:microsoft.com/office/officeart/2005/8/layout/hList1"/>
    <dgm:cxn modelId="{4618374D-C20D-4AB4-9B74-84CF53E1226C}" type="presOf" srcId="{CE98D718-B8D6-400F-8216-DC97F52A53D5}" destId="{125B2230-1DBB-437E-BC5B-92E5AD4CFD72}" srcOrd="0" destOrd="0" presId="urn:microsoft.com/office/officeart/2005/8/layout/hList1"/>
    <dgm:cxn modelId="{AA87B47D-80DB-412B-B5E9-5589A9ED874F}" type="presOf" srcId="{23E10B7D-C3F5-4022-91D6-777ABAB97E6B}" destId="{24F68DF4-3ECB-43C3-97BE-C31356B9B192}" srcOrd="0" destOrd="4" presId="urn:microsoft.com/office/officeart/2005/8/layout/hList1"/>
    <dgm:cxn modelId="{176EA762-6ADD-4DA0-BF5A-801C9127333B}" type="presOf" srcId="{327D6E9B-0F51-42B8-BFEF-0038DACBE62C}" destId="{7CFD5F44-435F-4FAE-9F5A-8FCDF6438DA9}" srcOrd="0" destOrd="2" presId="urn:microsoft.com/office/officeart/2005/8/layout/hList1"/>
    <dgm:cxn modelId="{18278699-D762-421E-B5ED-00037776DADE}" srcId="{49CC6C57-B9A7-44E9-B0BC-42DAADF5B2AA}" destId="{6509AE47-28D3-4ACB-BF21-33A1440F63DF}" srcOrd="7" destOrd="0" parTransId="{43FD1180-8CD8-4B5A-A2AD-8AEBE5E851E3}" sibTransId="{F3A2F892-9E51-41F9-9761-9500FA4F95B3}"/>
    <dgm:cxn modelId="{5E9ECFA9-A800-45C0-AB8F-3A3CEBCCB77A}" type="presOf" srcId="{22F57806-6F8B-40FA-A5A8-95AF53A2FCCF}" destId="{7972A065-5867-40AE-910E-9D553D1C364C}" srcOrd="0" destOrd="0" presId="urn:microsoft.com/office/officeart/2005/8/layout/hList1"/>
    <dgm:cxn modelId="{BC9DF893-8981-4CA1-86EB-70D064977CEA}" type="presOf" srcId="{F9AC7353-B233-455A-ACC7-6D5EC2539CAF}" destId="{24F68DF4-3ECB-43C3-97BE-C31356B9B192}" srcOrd="0" destOrd="3" presId="urn:microsoft.com/office/officeart/2005/8/layout/hList1"/>
    <dgm:cxn modelId="{EFC17BCF-D3A0-4184-8915-52D4613F7892}" srcId="{3D294C40-9BDB-4B70-BF8A-999A27EFC7E4}" destId="{22F57806-6F8B-40FA-A5A8-95AF53A2FCCF}" srcOrd="2" destOrd="0" parTransId="{CE72B6D5-906D-4B63-9585-8A186EAF5546}" sibTransId="{8628D0CB-13DC-4E33-B1EC-56499E642C95}"/>
    <dgm:cxn modelId="{9860728C-1628-4E2D-8888-EE6A35D20CF5}" type="presOf" srcId="{D9F998EC-8F03-4A2A-A9F3-E1B1B6222566}" destId="{5F15BFA5-7592-41C3-81B8-F36A0CD25491}" srcOrd="0" destOrd="0" presId="urn:microsoft.com/office/officeart/2005/8/layout/hList1"/>
    <dgm:cxn modelId="{57A0B437-F33E-4D69-A783-A91F9E0B0545}" srcId="{49CC6C57-B9A7-44E9-B0BC-42DAADF5B2AA}" destId="{F9AC7353-B233-455A-ACC7-6D5EC2539CAF}" srcOrd="3" destOrd="0" parTransId="{7B11310E-D1CA-421B-8C8E-C7BA953826C8}" sibTransId="{9D057FBE-9A8C-463E-A3A4-B81BBBBF9A72}"/>
    <dgm:cxn modelId="{EF9EB145-192C-4507-8A1A-69C8B53524C0}" type="presOf" srcId="{10843025-EC04-425B-892F-E25C2AD34BF1}" destId="{7CFD5F44-435F-4FAE-9F5A-8FCDF6438DA9}" srcOrd="0" destOrd="1" presId="urn:microsoft.com/office/officeart/2005/8/layout/hList1"/>
    <dgm:cxn modelId="{41CF48FB-F882-43A4-88FA-9DE7A3F03BF8}" srcId="{3D294C40-9BDB-4B70-BF8A-999A27EFC7E4}" destId="{49CC6C57-B9A7-44E9-B0BC-42DAADF5B2AA}" srcOrd="1" destOrd="0" parTransId="{85477247-CD74-44AC-A0F0-7FC7D6BD8E5F}" sibTransId="{717EBA04-AE3A-471E-96A0-81A68526DEAB}"/>
    <dgm:cxn modelId="{EB2F4D70-DE86-4414-98F6-5F529B00BCDE}" srcId="{D9F998EC-8F03-4A2A-A9F3-E1B1B6222566}" destId="{CE98D718-B8D6-400F-8216-DC97F52A53D5}" srcOrd="0" destOrd="0" parTransId="{E6234BE1-2D97-43BE-AEC6-8780A6A0336D}" sibTransId="{20E4C017-3A5F-4251-A891-9A1877323771}"/>
    <dgm:cxn modelId="{53278D84-44C1-4FDE-93B7-18E9FD32BC0A}" srcId="{49CC6C57-B9A7-44E9-B0BC-42DAADF5B2AA}" destId="{2DEA805F-8A18-43EF-8ABD-44434DD60AAC}" srcOrd="5" destOrd="0" parTransId="{0F5457EE-1293-41CA-B7FD-C9C961FD9CE3}" sibTransId="{6C3E87F2-51FE-4416-92A7-5D4223184C78}"/>
    <dgm:cxn modelId="{410EFB8C-27AF-4FFC-959C-D4636CCBE4FB}" srcId="{22F57806-6F8B-40FA-A5A8-95AF53A2FCCF}" destId="{1A705C66-FCDB-4DAA-BE86-D54A2F142AC6}" srcOrd="3" destOrd="0" parTransId="{B39202EE-7574-46CD-9C64-56FCF48D77B3}" sibTransId="{FCCCDAA5-4B3F-4392-98AF-3EAE85FCE7D9}"/>
    <dgm:cxn modelId="{FDF0156D-6953-43DC-A76F-0496E898B194}" srcId="{3D294C40-9BDB-4B70-BF8A-999A27EFC7E4}" destId="{D9F998EC-8F03-4A2A-A9F3-E1B1B6222566}" srcOrd="0" destOrd="0" parTransId="{7AECDA50-6B4D-4915-B325-9FE6D420A250}" sibTransId="{4C24C184-D4D9-4E48-9E2D-4C967CC688DC}"/>
    <dgm:cxn modelId="{ED6E09B0-5125-4C83-9F42-9314C2F8F567}" type="presOf" srcId="{2DEA805F-8A18-43EF-8ABD-44434DD60AAC}" destId="{24F68DF4-3ECB-43C3-97BE-C31356B9B192}" srcOrd="0" destOrd="5" presId="urn:microsoft.com/office/officeart/2005/8/layout/hList1"/>
    <dgm:cxn modelId="{F2F1E733-355C-4F90-ABD7-4318726F85C3}" srcId="{49CC6C57-B9A7-44E9-B0BC-42DAADF5B2AA}" destId="{38DD93E0-FCAE-4A81-BEA5-8D5DA5982DCD}" srcOrd="2" destOrd="0" parTransId="{42A8B668-DB98-46F2-9A30-2F2E0422DACA}" sibTransId="{1BF63175-022B-477B-830B-B3BB6B37A148}"/>
    <dgm:cxn modelId="{2607C86F-37D7-470A-AA39-761376672481}" type="presOf" srcId="{6509AE47-28D3-4ACB-BF21-33A1440F63DF}" destId="{24F68DF4-3ECB-43C3-97BE-C31356B9B192}" srcOrd="0" destOrd="7" presId="urn:microsoft.com/office/officeart/2005/8/layout/hList1"/>
    <dgm:cxn modelId="{217B6564-C358-407F-B579-FD4782338A95}" srcId="{49CC6C57-B9A7-44E9-B0BC-42DAADF5B2AA}" destId="{C78870B0-A957-4A78-9B50-2D8598428DEB}" srcOrd="6" destOrd="0" parTransId="{18AF6BB2-494A-4ADF-BC3A-855DE4DD6B32}" sibTransId="{ECADF387-5C8D-4394-81C8-59D38DEF68DA}"/>
    <dgm:cxn modelId="{C3E38792-D3F2-4167-8ED1-26787249B73E}" srcId="{22F57806-6F8B-40FA-A5A8-95AF53A2FCCF}" destId="{327D6E9B-0F51-42B8-BFEF-0038DACBE62C}" srcOrd="2" destOrd="0" parTransId="{040E2C63-2B1D-47F3-9EFC-0C6690BE7416}" sibTransId="{3585D11E-73D9-4E6A-8E75-F76BDA9E7DFC}"/>
    <dgm:cxn modelId="{2E2FC3D5-BF92-4610-96E6-0482A031861B}" type="presParOf" srcId="{97F01D14-D8BF-434E-8C81-A96EF9501D63}" destId="{65724EA8-4D64-4DDF-805F-BEF66316BBBB}" srcOrd="0" destOrd="0" presId="urn:microsoft.com/office/officeart/2005/8/layout/hList1"/>
    <dgm:cxn modelId="{DE8E10B9-C4E4-4DF7-BA4C-15F34CBCE01A}" type="presParOf" srcId="{65724EA8-4D64-4DDF-805F-BEF66316BBBB}" destId="{5F15BFA5-7592-41C3-81B8-F36A0CD25491}" srcOrd="0" destOrd="0" presId="urn:microsoft.com/office/officeart/2005/8/layout/hList1"/>
    <dgm:cxn modelId="{87ACF0DF-011C-4CC0-BD74-5AA9BC33A51F}" type="presParOf" srcId="{65724EA8-4D64-4DDF-805F-BEF66316BBBB}" destId="{125B2230-1DBB-437E-BC5B-92E5AD4CFD72}" srcOrd="1" destOrd="0" presId="urn:microsoft.com/office/officeart/2005/8/layout/hList1"/>
    <dgm:cxn modelId="{88DDDCC4-00C4-4FE2-90BA-9D316FCD0319}" type="presParOf" srcId="{97F01D14-D8BF-434E-8C81-A96EF9501D63}" destId="{68D9EB3E-6392-490E-8964-727BA47548C1}" srcOrd="1" destOrd="0" presId="urn:microsoft.com/office/officeart/2005/8/layout/hList1"/>
    <dgm:cxn modelId="{D36E77B8-E6CB-4B83-AD50-948F02BE9116}" type="presParOf" srcId="{97F01D14-D8BF-434E-8C81-A96EF9501D63}" destId="{C9911E5D-2AFC-4E29-994B-E84087FEFCEB}" srcOrd="2" destOrd="0" presId="urn:microsoft.com/office/officeart/2005/8/layout/hList1"/>
    <dgm:cxn modelId="{D42E4D75-C16B-408E-8B35-E99FB6300F5D}" type="presParOf" srcId="{C9911E5D-2AFC-4E29-994B-E84087FEFCEB}" destId="{419AB8C3-560F-4602-9302-8001BEC97567}" srcOrd="0" destOrd="0" presId="urn:microsoft.com/office/officeart/2005/8/layout/hList1"/>
    <dgm:cxn modelId="{52E4B0AE-3E4B-49BA-B905-078E2B0D3AE2}" type="presParOf" srcId="{C9911E5D-2AFC-4E29-994B-E84087FEFCEB}" destId="{24F68DF4-3ECB-43C3-97BE-C31356B9B192}" srcOrd="1" destOrd="0" presId="urn:microsoft.com/office/officeart/2005/8/layout/hList1"/>
    <dgm:cxn modelId="{2031DDC7-E00B-446B-A203-CDFF98033F5A}" type="presParOf" srcId="{97F01D14-D8BF-434E-8C81-A96EF9501D63}" destId="{227FA385-6727-4CFF-8C40-FC23D93E0D07}" srcOrd="3" destOrd="0" presId="urn:microsoft.com/office/officeart/2005/8/layout/hList1"/>
    <dgm:cxn modelId="{F181F48B-529A-4D4F-BA89-247E3CAAD380}" type="presParOf" srcId="{97F01D14-D8BF-434E-8C81-A96EF9501D63}" destId="{9B48AD3A-ABA5-46AC-A7D5-52FADBBC041C}" srcOrd="4" destOrd="0" presId="urn:microsoft.com/office/officeart/2005/8/layout/hList1"/>
    <dgm:cxn modelId="{BD78A6A0-3D7A-4868-8C05-A1AAA177700F}" type="presParOf" srcId="{9B48AD3A-ABA5-46AC-A7D5-52FADBBC041C}" destId="{7972A065-5867-40AE-910E-9D553D1C364C}" srcOrd="0" destOrd="0" presId="urn:microsoft.com/office/officeart/2005/8/layout/hList1"/>
    <dgm:cxn modelId="{370EC292-2402-48BD-9DE9-1C23210560EA}" type="presParOf" srcId="{9B48AD3A-ABA5-46AC-A7D5-52FADBBC041C}" destId="{7CFD5F44-435F-4FAE-9F5A-8FCDF6438DA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2A24F4-2F9B-4D0E-BAEC-3F4D6E2890E8}" type="doc">
      <dgm:prSet loTypeId="urn:microsoft.com/office/officeart/2005/8/layout/pyramid2" loCatId="pyramid" qsTypeId="urn:microsoft.com/office/officeart/2005/8/quickstyle/3d2" qsCatId="3D" csTypeId="urn:microsoft.com/office/officeart/2005/8/colors/colorful5" csCatId="colorful" phldr="1"/>
      <dgm:spPr/>
    </dgm:pt>
    <dgm:pt modelId="{F5F9C88A-3C4B-4176-89F9-7E1118CA28A4}">
      <dgm:prSet phldrT="[Текст]" phldr="0" custT="1"/>
      <dgm:spPr/>
      <dgm:t>
        <a:bodyPr/>
        <a:lstStyle/>
        <a:p>
          <a:pPr rtl="0"/>
          <a:r>
            <a:rPr lang="ru-RU" sz="3200" b="1" u="sng" dirty="0" smtClean="0">
              <a:latin typeface="Times New Roman" pitchFamily="18" charset="0"/>
              <a:cs typeface="Times New Roman" pitchFamily="18" charset="0"/>
            </a:rPr>
            <a:t>Структура</a:t>
          </a:r>
          <a:r>
            <a:rPr lang="ru-RU" sz="2900" b="1" u="sng" dirty="0" smtClean="0">
              <a:latin typeface="Times New Roman" pitchFamily="18" charset="0"/>
              <a:cs typeface="Times New Roman" pitchFamily="18" charset="0"/>
            </a:rPr>
            <a:t> занятий</a:t>
          </a:r>
          <a:endParaRPr lang="ru-RU" sz="2900" b="1" i="0" u="sng" strike="noStrike" cap="none" baseline="0" noProof="0" dirty="0">
            <a:latin typeface="Times New Roman" pitchFamily="18" charset="0"/>
            <a:cs typeface="Times New Roman" pitchFamily="18" charset="0"/>
          </a:endParaRPr>
        </a:p>
      </dgm:t>
    </dgm:pt>
    <dgm:pt modelId="{315885DA-EF37-4148-BBA6-988515D25A50}" type="parTrans" cxnId="{0E55E1F1-6F6C-416B-9045-739491024EF1}">
      <dgm:prSet/>
      <dgm:spPr/>
      <dgm:t>
        <a:bodyPr/>
        <a:lstStyle/>
        <a:p>
          <a:endParaRPr lang="ru-RU"/>
        </a:p>
      </dgm:t>
    </dgm:pt>
    <dgm:pt modelId="{D457E897-0DAF-4FEB-AD1C-C97A1507C9E9}" type="sibTrans" cxnId="{0E55E1F1-6F6C-416B-9045-739491024EF1}">
      <dgm:prSet/>
      <dgm:spPr/>
      <dgm:t>
        <a:bodyPr/>
        <a:lstStyle/>
        <a:p>
          <a:endParaRPr lang="ru-RU"/>
        </a:p>
      </dgm:t>
    </dgm:pt>
    <dgm:pt modelId="{926E2AA3-55B9-4E1E-91E7-0522B5A1B809}">
      <dgm:prSet phldr="0"/>
      <dgm:spPr/>
      <dgm:t>
        <a:bodyPr/>
        <a:lstStyle/>
        <a:p>
          <a:pPr rtl="0"/>
          <a:r>
            <a:rPr lang="ru-RU" b="1" i="1" u="none" dirty="0">
              <a:latin typeface="Times New Roman" pitchFamily="18" charset="0"/>
              <a:cs typeface="Times New Roman" pitchFamily="18" charset="0"/>
            </a:rPr>
            <a:t>Мотивационно-ориентированный блок</a:t>
          </a:r>
          <a:endParaRPr lang="ru-RU" b="1" u="none" dirty="0">
            <a:latin typeface="Times New Roman" pitchFamily="18" charset="0"/>
            <a:cs typeface="Times New Roman" pitchFamily="18" charset="0"/>
          </a:endParaRPr>
        </a:p>
      </dgm:t>
    </dgm:pt>
    <dgm:pt modelId="{38FACCBD-037B-43A0-8481-BC8CE0C7549D}" type="parTrans" cxnId="{4F2E12B6-09E5-4609-9E0A-5C222D1ACB7A}">
      <dgm:prSet/>
      <dgm:spPr/>
      <dgm:t>
        <a:bodyPr/>
        <a:lstStyle/>
        <a:p>
          <a:endParaRPr lang="ru-RU"/>
        </a:p>
      </dgm:t>
    </dgm:pt>
    <dgm:pt modelId="{DC2FED5B-D84B-4EEA-85C1-6E67490FFDB5}" type="sibTrans" cxnId="{4F2E12B6-09E5-4609-9E0A-5C222D1ACB7A}">
      <dgm:prSet/>
      <dgm:spPr/>
      <dgm:t>
        <a:bodyPr/>
        <a:lstStyle/>
        <a:p>
          <a:endParaRPr lang="ru-RU"/>
        </a:p>
      </dgm:t>
    </dgm:pt>
    <dgm:pt modelId="{57563918-1C5B-4064-BC39-BDCE6664C923}">
      <dgm:prSet phldr="0"/>
      <dgm:spPr/>
      <dgm:t>
        <a:bodyPr/>
        <a:lstStyle/>
        <a:p>
          <a:pPr rtl="0"/>
          <a:r>
            <a:rPr lang="ru-RU" b="1" i="1" u="none" dirty="0">
              <a:latin typeface="Times New Roman" pitchFamily="18" charset="0"/>
              <a:cs typeface="Times New Roman" pitchFamily="18" charset="0"/>
            </a:rPr>
            <a:t>Организационно -деятельностный  блок</a:t>
          </a:r>
          <a:endParaRPr lang="ru-RU" b="1" u="none" dirty="0">
            <a:latin typeface="Times New Roman" pitchFamily="18" charset="0"/>
            <a:cs typeface="Times New Roman" pitchFamily="18" charset="0"/>
          </a:endParaRPr>
        </a:p>
      </dgm:t>
    </dgm:pt>
    <dgm:pt modelId="{65D10082-3A37-4FC8-A64D-8422380E4D05}" type="parTrans" cxnId="{AEB822A2-4C20-4BD3-890A-AE25A9052BA7}">
      <dgm:prSet/>
      <dgm:spPr/>
      <dgm:t>
        <a:bodyPr/>
        <a:lstStyle/>
        <a:p>
          <a:endParaRPr lang="ru-RU"/>
        </a:p>
      </dgm:t>
    </dgm:pt>
    <dgm:pt modelId="{4CD9EBE9-B248-4824-B506-7FB1F39DA1A6}" type="sibTrans" cxnId="{AEB822A2-4C20-4BD3-890A-AE25A9052BA7}">
      <dgm:prSet/>
      <dgm:spPr/>
      <dgm:t>
        <a:bodyPr/>
        <a:lstStyle/>
        <a:p>
          <a:endParaRPr lang="ru-RU"/>
        </a:p>
      </dgm:t>
    </dgm:pt>
    <dgm:pt modelId="{14E764C7-679F-44F4-9970-BA36A540228B}">
      <dgm:prSet phldr="0"/>
      <dgm:spPr/>
      <dgm:t>
        <a:bodyPr/>
        <a:lstStyle/>
        <a:p>
          <a:pPr rtl="0"/>
          <a:r>
            <a:rPr lang="ru-RU" b="1" i="1" u="none" dirty="0">
              <a:latin typeface="Times New Roman" pitchFamily="18" charset="0"/>
              <a:cs typeface="Times New Roman" pitchFamily="18" charset="0"/>
            </a:rPr>
            <a:t>Рефлексивно-оценочный блок</a:t>
          </a:r>
          <a:endParaRPr lang="ru-RU" b="1" u="none" dirty="0">
            <a:latin typeface="Times New Roman" pitchFamily="18" charset="0"/>
            <a:cs typeface="Times New Roman" pitchFamily="18" charset="0"/>
          </a:endParaRPr>
        </a:p>
      </dgm:t>
    </dgm:pt>
    <dgm:pt modelId="{094BEA91-19A9-41F9-AE16-B4968E6ACD8D}" type="parTrans" cxnId="{0FE5F12E-C378-4ADF-953D-70670F0353DF}">
      <dgm:prSet/>
      <dgm:spPr/>
      <dgm:t>
        <a:bodyPr/>
        <a:lstStyle/>
        <a:p>
          <a:endParaRPr lang="ru-RU"/>
        </a:p>
      </dgm:t>
    </dgm:pt>
    <dgm:pt modelId="{E59E849B-FB06-456B-B0B0-E91F048AE08C}" type="sibTrans" cxnId="{0FE5F12E-C378-4ADF-953D-70670F0353DF}">
      <dgm:prSet/>
      <dgm:spPr/>
      <dgm:t>
        <a:bodyPr/>
        <a:lstStyle/>
        <a:p>
          <a:endParaRPr lang="ru-RU"/>
        </a:p>
      </dgm:t>
    </dgm:pt>
    <dgm:pt modelId="{9BE7383C-6328-4E4D-A63D-89C74F541DEE}" type="pres">
      <dgm:prSet presAssocID="{012A24F4-2F9B-4D0E-BAEC-3F4D6E2890E8}" presName="compositeShape" presStyleCnt="0">
        <dgm:presLayoutVars>
          <dgm:dir/>
          <dgm:resizeHandles/>
        </dgm:presLayoutVars>
      </dgm:prSet>
      <dgm:spPr/>
    </dgm:pt>
    <dgm:pt modelId="{8B7647B2-7154-43B7-8E93-8B9164CA6F1D}" type="pres">
      <dgm:prSet presAssocID="{012A24F4-2F9B-4D0E-BAEC-3F4D6E2890E8}" presName="pyramid" presStyleLbl="node1" presStyleIdx="0" presStyleCnt="1"/>
      <dgm:spPr/>
    </dgm:pt>
    <dgm:pt modelId="{1CCD0A91-7E04-4AFA-B33C-FC2D10E6E7A7}" type="pres">
      <dgm:prSet presAssocID="{012A24F4-2F9B-4D0E-BAEC-3F4D6E2890E8}" presName="theList" presStyleCnt="0"/>
      <dgm:spPr/>
    </dgm:pt>
    <dgm:pt modelId="{3E21AA2F-EEEC-47A3-91FC-15E24144C0CE}" type="pres">
      <dgm:prSet presAssocID="{F5F9C88A-3C4B-4176-89F9-7E1118CA28A4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DA452D-0BEE-4D74-A5AC-F198698D12FB}" type="pres">
      <dgm:prSet presAssocID="{F5F9C88A-3C4B-4176-89F9-7E1118CA28A4}" presName="aSpace" presStyleCnt="0"/>
      <dgm:spPr/>
    </dgm:pt>
    <dgm:pt modelId="{841F8AA5-5A48-454A-8441-1C17FAF3E31D}" type="pres">
      <dgm:prSet presAssocID="{926E2AA3-55B9-4E1E-91E7-0522B5A1B80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49E87-8B99-4C29-B80D-E625150C5DE1}" type="pres">
      <dgm:prSet presAssocID="{926E2AA3-55B9-4E1E-91E7-0522B5A1B809}" presName="aSpace" presStyleCnt="0"/>
      <dgm:spPr/>
    </dgm:pt>
    <dgm:pt modelId="{943E6569-6F51-4178-813E-D17362C626F4}" type="pres">
      <dgm:prSet presAssocID="{57563918-1C5B-4064-BC39-BDCE6664C923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D643F-E28E-448C-A9AE-017D5FC8D6AE}" type="pres">
      <dgm:prSet presAssocID="{57563918-1C5B-4064-BC39-BDCE6664C923}" presName="aSpace" presStyleCnt="0"/>
      <dgm:spPr/>
    </dgm:pt>
    <dgm:pt modelId="{AF77374D-1F04-4459-A2F1-86EBBE254F7E}" type="pres">
      <dgm:prSet presAssocID="{14E764C7-679F-44F4-9970-BA36A540228B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9F70C-1FD0-4F8D-91B1-09675682B216}" type="pres">
      <dgm:prSet presAssocID="{14E764C7-679F-44F4-9970-BA36A540228B}" presName="aSpace" presStyleCnt="0"/>
      <dgm:spPr/>
    </dgm:pt>
  </dgm:ptLst>
  <dgm:cxnLst>
    <dgm:cxn modelId="{E5146139-373B-4F69-85E5-AC7668A4BE61}" type="presOf" srcId="{012A24F4-2F9B-4D0E-BAEC-3F4D6E2890E8}" destId="{9BE7383C-6328-4E4D-A63D-89C74F541DEE}" srcOrd="0" destOrd="0" presId="urn:microsoft.com/office/officeart/2005/8/layout/pyramid2"/>
    <dgm:cxn modelId="{FAABCF90-3BB5-4C3A-8EBD-E3DA4E89B6B2}" type="presOf" srcId="{926E2AA3-55B9-4E1E-91E7-0522B5A1B809}" destId="{841F8AA5-5A48-454A-8441-1C17FAF3E31D}" srcOrd="0" destOrd="0" presId="urn:microsoft.com/office/officeart/2005/8/layout/pyramid2"/>
    <dgm:cxn modelId="{0FE5F12E-C378-4ADF-953D-70670F0353DF}" srcId="{012A24F4-2F9B-4D0E-BAEC-3F4D6E2890E8}" destId="{14E764C7-679F-44F4-9970-BA36A540228B}" srcOrd="3" destOrd="0" parTransId="{094BEA91-19A9-41F9-AE16-B4968E6ACD8D}" sibTransId="{E59E849B-FB06-456B-B0B0-E91F048AE08C}"/>
    <dgm:cxn modelId="{0E55E1F1-6F6C-416B-9045-739491024EF1}" srcId="{012A24F4-2F9B-4D0E-BAEC-3F4D6E2890E8}" destId="{F5F9C88A-3C4B-4176-89F9-7E1118CA28A4}" srcOrd="0" destOrd="0" parTransId="{315885DA-EF37-4148-BBA6-988515D25A50}" sibTransId="{D457E897-0DAF-4FEB-AD1C-C97A1507C9E9}"/>
    <dgm:cxn modelId="{A8870B9D-CF87-4E43-8D31-E27C17175966}" type="presOf" srcId="{57563918-1C5B-4064-BC39-BDCE6664C923}" destId="{943E6569-6F51-4178-813E-D17362C626F4}" srcOrd="0" destOrd="0" presId="urn:microsoft.com/office/officeart/2005/8/layout/pyramid2"/>
    <dgm:cxn modelId="{48A93CAC-F61C-4973-AE8E-2E86A1970CC8}" type="presOf" srcId="{14E764C7-679F-44F4-9970-BA36A540228B}" destId="{AF77374D-1F04-4459-A2F1-86EBBE254F7E}" srcOrd="0" destOrd="0" presId="urn:microsoft.com/office/officeart/2005/8/layout/pyramid2"/>
    <dgm:cxn modelId="{62D571EE-B70F-4893-A3FF-8DBDB85B974D}" type="presOf" srcId="{F5F9C88A-3C4B-4176-89F9-7E1118CA28A4}" destId="{3E21AA2F-EEEC-47A3-91FC-15E24144C0CE}" srcOrd="0" destOrd="0" presId="urn:microsoft.com/office/officeart/2005/8/layout/pyramid2"/>
    <dgm:cxn modelId="{AEB822A2-4C20-4BD3-890A-AE25A9052BA7}" srcId="{012A24F4-2F9B-4D0E-BAEC-3F4D6E2890E8}" destId="{57563918-1C5B-4064-BC39-BDCE6664C923}" srcOrd="2" destOrd="0" parTransId="{65D10082-3A37-4FC8-A64D-8422380E4D05}" sibTransId="{4CD9EBE9-B248-4824-B506-7FB1F39DA1A6}"/>
    <dgm:cxn modelId="{4F2E12B6-09E5-4609-9E0A-5C222D1ACB7A}" srcId="{012A24F4-2F9B-4D0E-BAEC-3F4D6E2890E8}" destId="{926E2AA3-55B9-4E1E-91E7-0522B5A1B809}" srcOrd="1" destOrd="0" parTransId="{38FACCBD-037B-43A0-8481-BC8CE0C7549D}" sibTransId="{DC2FED5B-D84B-4EEA-85C1-6E67490FFDB5}"/>
    <dgm:cxn modelId="{FF3A2E8A-226A-43EE-A283-DAC1ACDAE448}" type="presParOf" srcId="{9BE7383C-6328-4E4D-A63D-89C74F541DEE}" destId="{8B7647B2-7154-43B7-8E93-8B9164CA6F1D}" srcOrd="0" destOrd="0" presId="urn:microsoft.com/office/officeart/2005/8/layout/pyramid2"/>
    <dgm:cxn modelId="{10B030B8-8F4C-443F-A7C5-2EA076A3A552}" type="presParOf" srcId="{9BE7383C-6328-4E4D-A63D-89C74F541DEE}" destId="{1CCD0A91-7E04-4AFA-B33C-FC2D10E6E7A7}" srcOrd="1" destOrd="0" presId="urn:microsoft.com/office/officeart/2005/8/layout/pyramid2"/>
    <dgm:cxn modelId="{EA5ACC98-DF76-463A-8A12-B97589A5A128}" type="presParOf" srcId="{1CCD0A91-7E04-4AFA-B33C-FC2D10E6E7A7}" destId="{3E21AA2F-EEEC-47A3-91FC-15E24144C0CE}" srcOrd="0" destOrd="0" presId="urn:microsoft.com/office/officeart/2005/8/layout/pyramid2"/>
    <dgm:cxn modelId="{83DD55CF-F15A-4895-B408-85A5D78C92CB}" type="presParOf" srcId="{1CCD0A91-7E04-4AFA-B33C-FC2D10E6E7A7}" destId="{45DA452D-0BEE-4D74-A5AC-F198698D12FB}" srcOrd="1" destOrd="0" presId="urn:microsoft.com/office/officeart/2005/8/layout/pyramid2"/>
    <dgm:cxn modelId="{9C3A9891-75B0-4D0A-8C22-0B8DEBC742C7}" type="presParOf" srcId="{1CCD0A91-7E04-4AFA-B33C-FC2D10E6E7A7}" destId="{841F8AA5-5A48-454A-8441-1C17FAF3E31D}" srcOrd="2" destOrd="0" presId="urn:microsoft.com/office/officeart/2005/8/layout/pyramid2"/>
    <dgm:cxn modelId="{351D3883-89D0-4F4A-85BC-AC6776EC4A5A}" type="presParOf" srcId="{1CCD0A91-7E04-4AFA-B33C-FC2D10E6E7A7}" destId="{89549E87-8B99-4C29-B80D-E625150C5DE1}" srcOrd="3" destOrd="0" presId="urn:microsoft.com/office/officeart/2005/8/layout/pyramid2"/>
    <dgm:cxn modelId="{F807BFBD-A1D0-43D7-BB57-37E5026F77EC}" type="presParOf" srcId="{1CCD0A91-7E04-4AFA-B33C-FC2D10E6E7A7}" destId="{943E6569-6F51-4178-813E-D17362C626F4}" srcOrd="4" destOrd="0" presId="urn:microsoft.com/office/officeart/2005/8/layout/pyramid2"/>
    <dgm:cxn modelId="{4051E0D3-2184-4D70-9D5A-A06E32A9BEE1}" type="presParOf" srcId="{1CCD0A91-7E04-4AFA-B33C-FC2D10E6E7A7}" destId="{72ED643F-E28E-448C-A9AE-017D5FC8D6AE}" srcOrd="5" destOrd="0" presId="urn:microsoft.com/office/officeart/2005/8/layout/pyramid2"/>
    <dgm:cxn modelId="{D7555092-6B4F-4098-935D-F6B9DA11CA6B}" type="presParOf" srcId="{1CCD0A91-7E04-4AFA-B33C-FC2D10E6E7A7}" destId="{AF77374D-1F04-4459-A2F1-86EBBE254F7E}" srcOrd="6" destOrd="0" presId="urn:microsoft.com/office/officeart/2005/8/layout/pyramid2"/>
    <dgm:cxn modelId="{0D87E4D2-B761-4B1E-935F-23F84E65B586}" type="presParOf" srcId="{1CCD0A91-7E04-4AFA-B33C-FC2D10E6E7A7}" destId="{2D59F70C-1FD0-4F8D-91B1-09675682B216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7AE92B-D878-47AD-98C1-96442BBF63F5}" type="doc">
      <dgm:prSet loTypeId="urn:microsoft.com/office/officeart/2005/8/layout/vProcess5" loCatId="process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2BA9505-CF92-4E56-8044-8EF09B09D259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сегодня на занятии мне понравилось… </a:t>
          </a:r>
          <a:endParaRPr lang="en-US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E48A9F-5A31-4D5F-B770-C31BF684C667}" type="parTrans" cxnId="{A07A2E9A-06A4-453C-9404-6FCFCADA5981}">
      <dgm:prSet/>
      <dgm:spPr/>
      <dgm:t>
        <a:bodyPr/>
        <a:lstStyle/>
        <a:p>
          <a:endParaRPr lang="en-US"/>
        </a:p>
      </dgm:t>
    </dgm:pt>
    <dgm:pt modelId="{B688585D-CA5D-443D-9F56-50A3C535908A}" type="sibTrans" cxnId="{A07A2E9A-06A4-453C-9404-6FCFCADA5981}">
      <dgm:prSet/>
      <dgm:spPr/>
      <dgm:t>
        <a:bodyPr/>
        <a:lstStyle/>
        <a:p>
          <a:endParaRPr lang="en-US"/>
        </a:p>
      </dgm:t>
    </dgm:pt>
    <dgm:pt modelId="{20505822-2B4F-4FAD-BA67-1EC6EA02723B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занятии я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узнал(ла</a:t>
          </a:r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)… </a:t>
          </a:r>
          <a:endParaRPr lang="en-US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B25DB4-07DF-4FE5-A775-A9CE920EBE30}" type="parTrans" cxnId="{F13569C3-4729-40C0-B496-16288DBD7248}">
      <dgm:prSet/>
      <dgm:spPr/>
      <dgm:t>
        <a:bodyPr/>
        <a:lstStyle/>
        <a:p>
          <a:endParaRPr lang="en-US"/>
        </a:p>
      </dgm:t>
    </dgm:pt>
    <dgm:pt modelId="{BEFE6281-FA43-4F61-B946-4D4336A11A70}" type="sibTrans" cxnId="{F13569C3-4729-40C0-B496-16288DBD7248}">
      <dgm:prSet/>
      <dgm:spPr/>
      <dgm:t>
        <a:bodyPr/>
        <a:lstStyle/>
        <a:p>
          <a:endParaRPr lang="en-US"/>
        </a:p>
      </dgm:t>
    </dgm:pt>
    <dgm:pt modelId="{FEFD3E8A-4D03-41AC-8E72-FDE3331DB541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занятии мне запомнилось больше всего…</a:t>
          </a:r>
          <a:endParaRPr lang="en-US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0566CA-3210-4413-8C17-4309A4304B9B}" type="parTrans" cxnId="{6383481D-0852-4A1B-8B6F-D3A6F3CE5C92}">
      <dgm:prSet/>
      <dgm:spPr/>
      <dgm:t>
        <a:bodyPr/>
        <a:lstStyle/>
        <a:p>
          <a:endParaRPr lang="en-US"/>
        </a:p>
      </dgm:t>
    </dgm:pt>
    <dgm:pt modelId="{137C9BAA-5BE8-4EC5-9492-588798B80EFA}" type="sibTrans" cxnId="{6383481D-0852-4A1B-8B6F-D3A6F3CE5C92}">
      <dgm:prSet/>
      <dgm:spPr/>
      <dgm:t>
        <a:bodyPr/>
        <a:lstStyle/>
        <a:p>
          <a:endParaRPr lang="en-US"/>
        </a:p>
      </dgm:t>
    </dgm:pt>
    <dgm:pt modelId="{6D0D6541-322D-4692-AD8B-82B1E9CC139A}" type="pres">
      <dgm:prSet presAssocID="{FD7AE92B-D878-47AD-98C1-96442BBF63F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7A49E3-BF95-4C92-BAA3-9DDDF31A07F3}" type="pres">
      <dgm:prSet presAssocID="{FD7AE92B-D878-47AD-98C1-96442BBF63F5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B0120BCB-212E-4081-9120-A454908A705D}" type="pres">
      <dgm:prSet presAssocID="{FD7AE92B-D878-47AD-98C1-96442BBF63F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A1775-0139-4AFD-A880-CE7B556EBCE8}" type="pres">
      <dgm:prSet presAssocID="{FD7AE92B-D878-47AD-98C1-96442BBF63F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EBD4C2-ED92-425D-8F3A-559F8C4E7B6E}" type="pres">
      <dgm:prSet presAssocID="{FD7AE92B-D878-47AD-98C1-96442BBF63F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E97B6-EE80-47F2-AE17-69EB9FB10D96}" type="pres">
      <dgm:prSet presAssocID="{FD7AE92B-D878-47AD-98C1-96442BBF63F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F7DCA-ECB2-4B3C-82EB-7EE7821741E1}" type="pres">
      <dgm:prSet presAssocID="{FD7AE92B-D878-47AD-98C1-96442BBF63F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36B37-60F3-413D-88A0-4961C047E603}" type="pres">
      <dgm:prSet presAssocID="{FD7AE92B-D878-47AD-98C1-96442BBF63F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271E7-F8E1-4FF6-B731-FA93C7783446}" type="pres">
      <dgm:prSet presAssocID="{FD7AE92B-D878-47AD-98C1-96442BBF63F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99F06-2165-49E9-B1F9-AA59200CDDCD}" type="pres">
      <dgm:prSet presAssocID="{FD7AE92B-D878-47AD-98C1-96442BBF63F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7A2E9A-06A4-453C-9404-6FCFCADA5981}" srcId="{FD7AE92B-D878-47AD-98C1-96442BBF63F5}" destId="{A2BA9505-CF92-4E56-8044-8EF09B09D259}" srcOrd="0" destOrd="0" parTransId="{78E48A9F-5A31-4D5F-B770-C31BF684C667}" sibTransId="{B688585D-CA5D-443D-9F56-50A3C535908A}"/>
    <dgm:cxn modelId="{68CD34F9-57ED-401A-859E-3E54EBD77FCE}" type="presOf" srcId="{FD7AE92B-D878-47AD-98C1-96442BBF63F5}" destId="{6D0D6541-322D-4692-AD8B-82B1E9CC139A}" srcOrd="0" destOrd="0" presId="urn:microsoft.com/office/officeart/2005/8/layout/vProcess5"/>
    <dgm:cxn modelId="{6383481D-0852-4A1B-8B6F-D3A6F3CE5C92}" srcId="{FD7AE92B-D878-47AD-98C1-96442BBF63F5}" destId="{FEFD3E8A-4D03-41AC-8E72-FDE3331DB541}" srcOrd="2" destOrd="0" parTransId="{F70566CA-3210-4413-8C17-4309A4304B9B}" sibTransId="{137C9BAA-5BE8-4EC5-9492-588798B80EFA}"/>
    <dgm:cxn modelId="{901B8A26-BF58-48F7-AFF8-3AEDE6B22F3C}" type="presOf" srcId="{A2BA9505-CF92-4E56-8044-8EF09B09D259}" destId="{79536B37-60F3-413D-88A0-4961C047E603}" srcOrd="1" destOrd="0" presId="urn:microsoft.com/office/officeart/2005/8/layout/vProcess5"/>
    <dgm:cxn modelId="{A4470089-D7AB-47BF-ACF8-202FD87F92BB}" type="presOf" srcId="{BEFE6281-FA43-4F61-B946-4D4336A11A70}" destId="{183F7DCA-ECB2-4B3C-82EB-7EE7821741E1}" srcOrd="0" destOrd="0" presId="urn:microsoft.com/office/officeart/2005/8/layout/vProcess5"/>
    <dgm:cxn modelId="{A7A10B7D-ED40-4D30-88C9-A63537C1BDA9}" type="presOf" srcId="{A2BA9505-CF92-4E56-8044-8EF09B09D259}" destId="{B0120BCB-212E-4081-9120-A454908A705D}" srcOrd="0" destOrd="0" presId="urn:microsoft.com/office/officeart/2005/8/layout/vProcess5"/>
    <dgm:cxn modelId="{DABF7B01-F3FE-4681-9F63-1505771F4C65}" type="presOf" srcId="{FEFD3E8A-4D03-41AC-8E72-FDE3331DB541}" destId="{ECEBD4C2-ED92-425D-8F3A-559F8C4E7B6E}" srcOrd="0" destOrd="0" presId="urn:microsoft.com/office/officeart/2005/8/layout/vProcess5"/>
    <dgm:cxn modelId="{A7156261-EB04-4702-B381-F2377B0FD839}" type="presOf" srcId="{B688585D-CA5D-443D-9F56-50A3C535908A}" destId="{56FE97B6-EE80-47F2-AE17-69EB9FB10D96}" srcOrd="0" destOrd="0" presId="urn:microsoft.com/office/officeart/2005/8/layout/vProcess5"/>
    <dgm:cxn modelId="{F13569C3-4729-40C0-B496-16288DBD7248}" srcId="{FD7AE92B-D878-47AD-98C1-96442BBF63F5}" destId="{20505822-2B4F-4FAD-BA67-1EC6EA02723B}" srcOrd="1" destOrd="0" parTransId="{80B25DB4-07DF-4FE5-A775-A9CE920EBE30}" sibTransId="{BEFE6281-FA43-4F61-B946-4D4336A11A70}"/>
    <dgm:cxn modelId="{BF7C2DAC-5E3C-412E-92DF-2008CA3365CA}" type="presOf" srcId="{20505822-2B4F-4FAD-BA67-1EC6EA02723B}" destId="{A92A1775-0139-4AFD-A880-CE7B556EBCE8}" srcOrd="0" destOrd="0" presId="urn:microsoft.com/office/officeart/2005/8/layout/vProcess5"/>
    <dgm:cxn modelId="{30A1CA0D-A615-4BD4-BB41-D4C9E1A9E96D}" type="presOf" srcId="{FEFD3E8A-4D03-41AC-8E72-FDE3331DB541}" destId="{44899F06-2165-49E9-B1F9-AA59200CDDCD}" srcOrd="1" destOrd="0" presId="urn:microsoft.com/office/officeart/2005/8/layout/vProcess5"/>
    <dgm:cxn modelId="{EAE3BAAE-E187-4BCC-9CA1-24927D02764C}" type="presOf" srcId="{20505822-2B4F-4FAD-BA67-1EC6EA02723B}" destId="{9C3271E7-F8E1-4FF6-B731-FA93C7783446}" srcOrd="1" destOrd="0" presId="urn:microsoft.com/office/officeart/2005/8/layout/vProcess5"/>
    <dgm:cxn modelId="{38461431-D0FB-4ED6-A9B2-B2138CAD3AC7}" type="presParOf" srcId="{6D0D6541-322D-4692-AD8B-82B1E9CC139A}" destId="{EE7A49E3-BF95-4C92-BAA3-9DDDF31A07F3}" srcOrd="0" destOrd="0" presId="urn:microsoft.com/office/officeart/2005/8/layout/vProcess5"/>
    <dgm:cxn modelId="{23921E01-B9A5-4C7A-8EB8-9A071CDF1F63}" type="presParOf" srcId="{6D0D6541-322D-4692-AD8B-82B1E9CC139A}" destId="{B0120BCB-212E-4081-9120-A454908A705D}" srcOrd="1" destOrd="0" presId="urn:microsoft.com/office/officeart/2005/8/layout/vProcess5"/>
    <dgm:cxn modelId="{2AD6ADDF-9FD2-4C36-9B09-85EC2400A6EA}" type="presParOf" srcId="{6D0D6541-322D-4692-AD8B-82B1E9CC139A}" destId="{A92A1775-0139-4AFD-A880-CE7B556EBCE8}" srcOrd="2" destOrd="0" presId="urn:microsoft.com/office/officeart/2005/8/layout/vProcess5"/>
    <dgm:cxn modelId="{82ECE9F0-56D0-44DD-8B78-5066BC49DD6D}" type="presParOf" srcId="{6D0D6541-322D-4692-AD8B-82B1E9CC139A}" destId="{ECEBD4C2-ED92-425D-8F3A-559F8C4E7B6E}" srcOrd="3" destOrd="0" presId="urn:microsoft.com/office/officeart/2005/8/layout/vProcess5"/>
    <dgm:cxn modelId="{ACB00CB9-B20B-4523-A732-28A175AF50D0}" type="presParOf" srcId="{6D0D6541-322D-4692-AD8B-82B1E9CC139A}" destId="{56FE97B6-EE80-47F2-AE17-69EB9FB10D96}" srcOrd="4" destOrd="0" presId="urn:microsoft.com/office/officeart/2005/8/layout/vProcess5"/>
    <dgm:cxn modelId="{308D8867-AD63-43FF-8999-D2CB91324F16}" type="presParOf" srcId="{6D0D6541-322D-4692-AD8B-82B1E9CC139A}" destId="{183F7DCA-ECB2-4B3C-82EB-7EE7821741E1}" srcOrd="5" destOrd="0" presId="urn:microsoft.com/office/officeart/2005/8/layout/vProcess5"/>
    <dgm:cxn modelId="{B7553E73-DAC3-4992-B31E-494E6A0AFF05}" type="presParOf" srcId="{6D0D6541-322D-4692-AD8B-82B1E9CC139A}" destId="{79536B37-60F3-413D-88A0-4961C047E603}" srcOrd="6" destOrd="0" presId="urn:microsoft.com/office/officeart/2005/8/layout/vProcess5"/>
    <dgm:cxn modelId="{76002DCF-66BA-4170-8BA5-2FD8D379CF6B}" type="presParOf" srcId="{6D0D6541-322D-4692-AD8B-82B1E9CC139A}" destId="{9C3271E7-F8E1-4FF6-B731-FA93C7783446}" srcOrd="7" destOrd="0" presId="urn:microsoft.com/office/officeart/2005/8/layout/vProcess5"/>
    <dgm:cxn modelId="{ADD5AA37-E93A-4DC5-9B5C-F480D7BAC4ED}" type="presParOf" srcId="{6D0D6541-322D-4692-AD8B-82B1E9CC139A}" destId="{44899F06-2165-49E9-B1F9-AA59200CDDC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5BFA5-7592-41C3-81B8-F36A0CD25491}">
      <dsp:nvSpPr>
        <dsp:cNvPr id="0" name=""/>
        <dsp:cNvSpPr/>
      </dsp:nvSpPr>
      <dsp:spPr>
        <a:xfrm>
          <a:off x="189342" y="120865"/>
          <a:ext cx="2615003" cy="4433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Образовательные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9342" y="120865"/>
        <a:ext cx="2615003" cy="443375"/>
      </dsp:txXfrm>
    </dsp:sp>
    <dsp:sp modelId="{125B2230-1DBB-437E-BC5B-92E5AD4CFD72}">
      <dsp:nvSpPr>
        <dsp:cNvPr id="0" name=""/>
        <dsp:cNvSpPr/>
      </dsp:nvSpPr>
      <dsp:spPr>
        <a:xfrm>
          <a:off x="32494" y="1028330"/>
          <a:ext cx="3198724" cy="3844293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осмысление своих ресурсных возможностей.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94" y="1028330"/>
        <a:ext cx="3198724" cy="3844293"/>
      </dsp:txXfrm>
    </dsp:sp>
    <dsp:sp modelId="{419AB8C3-560F-4602-9302-8001BEC97567}">
      <dsp:nvSpPr>
        <dsp:cNvPr id="0" name=""/>
        <dsp:cNvSpPr/>
      </dsp:nvSpPr>
      <dsp:spPr>
        <a:xfrm>
          <a:off x="3972429" y="157008"/>
          <a:ext cx="2615003" cy="443375"/>
        </a:xfrm>
        <a:prstGeom prst="rect">
          <a:avLst/>
        </a:prstGeom>
        <a:gradFill rotWithShape="0">
          <a:gsLst>
            <a:gs pos="0">
              <a:schemeClr val="accent5">
                <a:hueOff val="781623"/>
                <a:satOff val="-6931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781623"/>
                <a:satOff val="-6931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781623"/>
                <a:satOff val="-6931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781623"/>
              <a:satOff val="-6931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Развивающие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72429" y="157008"/>
        <a:ext cx="2615003" cy="443375"/>
      </dsp:txXfrm>
    </dsp:sp>
    <dsp:sp modelId="{24F68DF4-3ECB-43C3-97BE-C31356B9B192}">
      <dsp:nvSpPr>
        <dsp:cNvPr id="0" name=""/>
        <dsp:cNvSpPr/>
      </dsp:nvSpPr>
      <dsp:spPr>
        <a:xfrm>
          <a:off x="3643579" y="918456"/>
          <a:ext cx="3558052" cy="3528292"/>
        </a:xfrm>
        <a:prstGeom prst="rect">
          <a:avLst/>
        </a:prstGeom>
        <a:solidFill>
          <a:schemeClr val="accent5">
            <a:tint val="40000"/>
            <a:alpha val="90000"/>
            <a:hueOff val="782384"/>
            <a:satOff val="-5902"/>
            <a:lumOff val="-18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782384"/>
              <a:satOff val="-5902"/>
              <a:lumOff val="-186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развитие групповой сплоченности;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формирование сознательной регуляции своих поступков;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снижение эмоциональной напряженности детей;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развитие коммуникативных навыков;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рефлексия возможных трудностей и способов их преодоления;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дать положительный настрой </a:t>
          </a:r>
          <a:r>
            <a:rPr lang="ru-RU" sz="1400" kern="1200" smtClean="0">
              <a:latin typeface="Times New Roman" pitchFamily="18" charset="0"/>
              <a:cs typeface="Times New Roman" pitchFamily="18" charset="0"/>
            </a:rPr>
            <a:t>на работу, стремиться к преодолению негативных эмоций, связанных с обучением в школе.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43579" y="918456"/>
        <a:ext cx="3558052" cy="3528292"/>
      </dsp:txXfrm>
    </dsp:sp>
    <dsp:sp modelId="{7972A065-5867-40AE-910E-9D553D1C364C}">
      <dsp:nvSpPr>
        <dsp:cNvPr id="0" name=""/>
        <dsp:cNvSpPr/>
      </dsp:nvSpPr>
      <dsp:spPr>
        <a:xfrm>
          <a:off x="7860312" y="153293"/>
          <a:ext cx="2615003" cy="443375"/>
        </a:xfrm>
        <a:prstGeom prst="rect">
          <a:avLst/>
        </a:prstGeom>
        <a:gradFill rotWithShape="0">
          <a:gsLst>
            <a:gs pos="0">
              <a:schemeClr val="accent5">
                <a:hueOff val="1563246"/>
                <a:satOff val="-13862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1563246"/>
                <a:satOff val="-13862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1563246"/>
                <a:satOff val="-13862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1563246"/>
              <a:satOff val="-13862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itchFamily="18" charset="0"/>
              <a:cs typeface="Times New Roman" pitchFamily="18" charset="0"/>
            </a:rPr>
            <a:t>Воспитательные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860312" y="153293"/>
        <a:ext cx="2615003" cy="443375"/>
      </dsp:txXfrm>
    </dsp:sp>
    <dsp:sp modelId="{7CFD5F44-435F-4FAE-9F5A-8FCDF6438DA9}">
      <dsp:nvSpPr>
        <dsp:cNvPr id="0" name=""/>
        <dsp:cNvSpPr/>
      </dsp:nvSpPr>
      <dsp:spPr>
        <a:xfrm>
          <a:off x="7490841" y="1028330"/>
          <a:ext cx="3306593" cy="3844293"/>
        </a:xfrm>
        <a:prstGeom prst="rect">
          <a:avLst/>
        </a:prstGeom>
        <a:solidFill>
          <a:schemeClr val="accent5">
            <a:tint val="40000"/>
            <a:alpha val="90000"/>
            <a:hueOff val="1564767"/>
            <a:satOff val="-11805"/>
            <a:lumOff val="-37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1564767"/>
              <a:satOff val="-11805"/>
              <a:lumOff val="-371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актуализировать чувство товарищества, эмпатии, взаимопомощи;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воспитать культуру поведения, вызывать желания соблюдать правила поведения;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привитие навыков индивидуальной, парной и коллективной работы;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7490841" y="1028330"/>
        <a:ext cx="3306593" cy="38442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7647B2-7154-43B7-8E93-8B9164CA6F1D}">
      <dsp:nvSpPr>
        <dsp:cNvPr id="0" name=""/>
        <dsp:cNvSpPr/>
      </dsp:nvSpPr>
      <dsp:spPr>
        <a:xfrm>
          <a:off x="1310137" y="0"/>
          <a:ext cx="6852997" cy="6852997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21AA2F-EEEC-47A3-91FC-15E24144C0CE}">
      <dsp:nvSpPr>
        <dsp:cNvPr id="0" name=""/>
        <dsp:cNvSpPr/>
      </dsp:nvSpPr>
      <dsp:spPr>
        <a:xfrm>
          <a:off x="4736636" y="685968"/>
          <a:ext cx="4454448" cy="12180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u="sng" kern="1200" dirty="0" smtClean="0">
              <a:latin typeface="Times New Roman" pitchFamily="18" charset="0"/>
              <a:cs typeface="Times New Roman" pitchFamily="18" charset="0"/>
            </a:rPr>
            <a:t>Структура</a:t>
          </a:r>
          <a:r>
            <a:rPr lang="ru-RU" sz="2900" b="1" u="sng" kern="1200" dirty="0" smtClean="0">
              <a:latin typeface="Times New Roman" pitchFamily="18" charset="0"/>
              <a:cs typeface="Times New Roman" pitchFamily="18" charset="0"/>
            </a:rPr>
            <a:t> занятий</a:t>
          </a:r>
          <a:endParaRPr lang="ru-RU" sz="2900" b="1" i="0" u="sng" strike="noStrike" kern="1200" cap="none" baseline="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796094" y="745426"/>
        <a:ext cx="4335532" cy="1099097"/>
      </dsp:txXfrm>
    </dsp:sp>
    <dsp:sp modelId="{841F8AA5-5A48-454A-8441-1C17FAF3E31D}">
      <dsp:nvSpPr>
        <dsp:cNvPr id="0" name=""/>
        <dsp:cNvSpPr/>
      </dsp:nvSpPr>
      <dsp:spPr>
        <a:xfrm>
          <a:off x="4736636" y="2056233"/>
          <a:ext cx="4454448" cy="12180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521082"/>
              <a:satOff val="-4621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u="none" kern="1200" dirty="0">
              <a:latin typeface="Times New Roman" pitchFamily="18" charset="0"/>
              <a:cs typeface="Times New Roman" pitchFamily="18" charset="0"/>
            </a:rPr>
            <a:t>Мотивационно-ориентированный блок</a:t>
          </a:r>
          <a:endParaRPr lang="ru-RU" sz="2900" b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96094" y="2115691"/>
        <a:ext cx="4335532" cy="1099097"/>
      </dsp:txXfrm>
    </dsp:sp>
    <dsp:sp modelId="{943E6569-6F51-4178-813E-D17362C626F4}">
      <dsp:nvSpPr>
        <dsp:cNvPr id="0" name=""/>
        <dsp:cNvSpPr/>
      </dsp:nvSpPr>
      <dsp:spPr>
        <a:xfrm>
          <a:off x="4736636" y="3426498"/>
          <a:ext cx="4454448" cy="12180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042164"/>
              <a:satOff val="-9241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u="none" kern="1200" dirty="0">
              <a:latin typeface="Times New Roman" pitchFamily="18" charset="0"/>
              <a:cs typeface="Times New Roman" pitchFamily="18" charset="0"/>
            </a:rPr>
            <a:t>Организационно -деятельностный  блок</a:t>
          </a:r>
          <a:endParaRPr lang="ru-RU" sz="2900" b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96094" y="3485956"/>
        <a:ext cx="4335532" cy="1099097"/>
      </dsp:txXfrm>
    </dsp:sp>
    <dsp:sp modelId="{AF77374D-1F04-4459-A2F1-86EBBE254F7E}">
      <dsp:nvSpPr>
        <dsp:cNvPr id="0" name=""/>
        <dsp:cNvSpPr/>
      </dsp:nvSpPr>
      <dsp:spPr>
        <a:xfrm>
          <a:off x="4736636" y="4796763"/>
          <a:ext cx="4454448" cy="12180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563246"/>
              <a:satOff val="-13862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u="none" kern="1200" dirty="0">
              <a:latin typeface="Times New Roman" pitchFamily="18" charset="0"/>
              <a:cs typeface="Times New Roman" pitchFamily="18" charset="0"/>
            </a:rPr>
            <a:t>Рефлексивно-оценочный блок</a:t>
          </a:r>
          <a:endParaRPr lang="ru-RU" sz="2900" b="1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96094" y="4856221"/>
        <a:ext cx="4335532" cy="10990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20BCB-212E-4081-9120-A454908A705D}">
      <dsp:nvSpPr>
        <dsp:cNvPr id="0" name=""/>
        <dsp:cNvSpPr/>
      </dsp:nvSpPr>
      <dsp:spPr>
        <a:xfrm>
          <a:off x="0" y="0"/>
          <a:ext cx="8864794" cy="106910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сегодня на занятии мне понравилось… </a:t>
          </a:r>
          <a:endParaRPr lang="en-US" sz="2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313" y="31313"/>
        <a:ext cx="7711143" cy="1006481"/>
      </dsp:txXfrm>
    </dsp:sp>
    <dsp:sp modelId="{A92A1775-0139-4AFD-A880-CE7B556EBCE8}">
      <dsp:nvSpPr>
        <dsp:cNvPr id="0" name=""/>
        <dsp:cNvSpPr/>
      </dsp:nvSpPr>
      <dsp:spPr>
        <a:xfrm>
          <a:off x="782187" y="1247292"/>
          <a:ext cx="8864794" cy="1069107"/>
        </a:xfrm>
        <a:prstGeom prst="roundRect">
          <a:avLst>
            <a:gd name="adj" fmla="val 10000"/>
          </a:avLst>
        </a:prstGeom>
        <a:solidFill>
          <a:schemeClr val="accent5">
            <a:hueOff val="781623"/>
            <a:satOff val="-6931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занятии я </a:t>
          </a:r>
          <a:r>
            <a:rPr lang="ru-RU" sz="2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узнал(ла</a:t>
          </a:r>
          <a:r>
            <a:rPr lang="ru-RU" sz="29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)… </a:t>
          </a:r>
          <a:endParaRPr lang="en-US" sz="2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13500" y="1278605"/>
        <a:ext cx="7325060" cy="1006481"/>
      </dsp:txXfrm>
    </dsp:sp>
    <dsp:sp modelId="{ECEBD4C2-ED92-425D-8F3A-559F8C4E7B6E}">
      <dsp:nvSpPr>
        <dsp:cNvPr id="0" name=""/>
        <dsp:cNvSpPr/>
      </dsp:nvSpPr>
      <dsp:spPr>
        <a:xfrm>
          <a:off x="1564375" y="2494585"/>
          <a:ext cx="8864794" cy="1069107"/>
        </a:xfrm>
        <a:prstGeom prst="roundRect">
          <a:avLst>
            <a:gd name="adj" fmla="val 10000"/>
          </a:avLst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занятии мне запомнилось больше всего…</a:t>
          </a:r>
          <a:endParaRPr lang="en-US" sz="2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95688" y="2525898"/>
        <a:ext cx="7325060" cy="1006481"/>
      </dsp:txXfrm>
    </dsp:sp>
    <dsp:sp modelId="{56FE97B6-EE80-47F2-AE17-69EB9FB10D96}">
      <dsp:nvSpPr>
        <dsp:cNvPr id="0" name=""/>
        <dsp:cNvSpPr/>
      </dsp:nvSpPr>
      <dsp:spPr>
        <a:xfrm>
          <a:off x="8169874" y="810740"/>
          <a:ext cx="694920" cy="69492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8326231" y="810740"/>
        <a:ext cx="382206" cy="522927"/>
      </dsp:txXfrm>
    </dsp:sp>
    <dsp:sp modelId="{183F7DCA-ECB2-4B3C-82EB-7EE7821741E1}">
      <dsp:nvSpPr>
        <dsp:cNvPr id="0" name=""/>
        <dsp:cNvSpPr/>
      </dsp:nvSpPr>
      <dsp:spPr>
        <a:xfrm>
          <a:off x="8952062" y="2050905"/>
          <a:ext cx="694920" cy="69492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1564767"/>
            <a:satOff val="-11805"/>
            <a:lumOff val="-37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>
        <a:off x="9108419" y="2050905"/>
        <a:ext cx="382206" cy="5229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26424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37838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67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65847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35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71212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83997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08536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45151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56777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41905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59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9BD0A92D-399A-41B4-B955-6B72A41B74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842264" y="0"/>
            <a:ext cx="9349736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D6A49DF9-534D-4905-8F46-02AB63EB6F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Freeform 56">
            <a:extLst>
              <a:ext uri="{FF2B5EF4-FFF2-40B4-BE49-F238E27FC236}">
                <a16:creationId xmlns="" xmlns:a16="http://schemas.microsoft.com/office/drawing/2014/main" id="{9FA51AA9-DFBD-4CB2-9C70-26DAC24A34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235021" y="2"/>
            <a:ext cx="4305922" cy="3193227"/>
          </a:xfrm>
          <a:custGeom>
            <a:avLst/>
            <a:gdLst>
              <a:gd name="connsiteX0" fmla="*/ 268379 w 4305922"/>
              <a:gd name="connsiteY0" fmla="*/ 0 h 3193227"/>
              <a:gd name="connsiteX1" fmla="*/ 4037544 w 4305922"/>
              <a:gd name="connsiteY1" fmla="*/ 0 h 3193227"/>
              <a:gd name="connsiteX2" fmla="*/ 4046072 w 4305922"/>
              <a:gd name="connsiteY2" fmla="*/ 14037 h 3193227"/>
              <a:gd name="connsiteX3" fmla="*/ 4305922 w 4305922"/>
              <a:gd name="connsiteY3" fmla="*/ 1040266 h 3193227"/>
              <a:gd name="connsiteX4" fmla="*/ 2152962 w 4305922"/>
              <a:gd name="connsiteY4" fmla="*/ 3193227 h 3193227"/>
              <a:gd name="connsiteX5" fmla="*/ 0 w 4305922"/>
              <a:gd name="connsiteY5" fmla="*/ 1040266 h 3193227"/>
              <a:gd name="connsiteX6" fmla="*/ 259851 w 4305922"/>
              <a:gd name="connsiteY6" fmla="*/ 14037 h 3193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5922" h="3193227">
                <a:moveTo>
                  <a:pt x="268379" y="0"/>
                </a:moveTo>
                <a:lnTo>
                  <a:pt x="4037544" y="0"/>
                </a:lnTo>
                <a:lnTo>
                  <a:pt x="4046072" y="14037"/>
                </a:lnTo>
                <a:cubicBezTo>
                  <a:pt x="4211790" y="319097"/>
                  <a:pt x="4305922" y="668689"/>
                  <a:pt x="4305922" y="1040266"/>
                </a:cubicBezTo>
                <a:cubicBezTo>
                  <a:pt x="4305922" y="2229314"/>
                  <a:pt x="3342009" y="3193227"/>
                  <a:pt x="2152962" y="3193227"/>
                </a:cubicBezTo>
                <a:cubicBezTo>
                  <a:pt x="963913" y="3193227"/>
                  <a:pt x="0" y="2229314"/>
                  <a:pt x="0" y="1040266"/>
                </a:cubicBezTo>
                <a:cubicBezTo>
                  <a:pt x="0" y="668689"/>
                  <a:pt x="94133" y="319097"/>
                  <a:pt x="259851" y="14037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Рисунок 3" descr="Изображение выглядит как комнат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175D1F65-AF90-4D3E-83BB-8F295FC33E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1866" r="3" b="22538"/>
          <a:stretch/>
        </p:blipFill>
        <p:spPr>
          <a:xfrm>
            <a:off x="4064066" y="191460"/>
            <a:ext cx="4063868" cy="3072200"/>
          </a:xfrm>
          <a:custGeom>
            <a:avLst/>
            <a:gdLst>
              <a:gd name="connsiteX0" fmla="*/ 288818 w 4063868"/>
              <a:gd name="connsiteY0" fmla="*/ 0 h 3072200"/>
              <a:gd name="connsiteX1" fmla="*/ 3775050 w 4063868"/>
              <a:gd name="connsiteY1" fmla="*/ 0 h 3072200"/>
              <a:gd name="connsiteX2" fmla="*/ 3818625 w 4063868"/>
              <a:gd name="connsiteY2" fmla="*/ 71726 h 3072200"/>
              <a:gd name="connsiteX3" fmla="*/ 4063868 w 4063868"/>
              <a:gd name="connsiteY3" fmla="*/ 1040266 h 3072200"/>
              <a:gd name="connsiteX4" fmla="*/ 2031934 w 4063868"/>
              <a:gd name="connsiteY4" fmla="*/ 3072200 h 3072200"/>
              <a:gd name="connsiteX5" fmla="*/ 0 w 4063868"/>
              <a:gd name="connsiteY5" fmla="*/ 1040266 h 3072200"/>
              <a:gd name="connsiteX6" fmla="*/ 245244 w 4063868"/>
              <a:gd name="connsiteY6" fmla="*/ 71726 h 30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868" h="3072200">
                <a:moveTo>
                  <a:pt x="288818" y="0"/>
                </a:moveTo>
                <a:lnTo>
                  <a:pt x="3775050" y="0"/>
                </a:lnTo>
                <a:lnTo>
                  <a:pt x="3818625" y="71726"/>
                </a:lnTo>
                <a:cubicBezTo>
                  <a:pt x="3975028" y="359637"/>
                  <a:pt x="4063868" y="689577"/>
                  <a:pt x="4063868" y="1040266"/>
                </a:cubicBezTo>
                <a:cubicBezTo>
                  <a:pt x="4063868" y="2162473"/>
                  <a:pt x="3154140" y="3072200"/>
                  <a:pt x="2031934" y="3072200"/>
                </a:cubicBezTo>
                <a:cubicBezTo>
                  <a:pt x="909728" y="3072200"/>
                  <a:pt x="0" y="2162473"/>
                  <a:pt x="0" y="1040266"/>
                </a:cubicBezTo>
                <a:cubicBezTo>
                  <a:pt x="0" y="689577"/>
                  <a:pt x="88841" y="359637"/>
                  <a:pt x="245244" y="71726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72" name="Freeform 58">
            <a:extLst>
              <a:ext uri="{FF2B5EF4-FFF2-40B4-BE49-F238E27FC236}">
                <a16:creationId xmlns="" xmlns:a16="http://schemas.microsoft.com/office/drawing/2014/main" id="{D5905D0D-FE5E-454B-A340-4DE821C09E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685658" y="1424717"/>
            <a:ext cx="4506342" cy="5442758"/>
          </a:xfrm>
          <a:custGeom>
            <a:avLst/>
            <a:gdLst>
              <a:gd name="connsiteX0" fmla="*/ 3034499 w 4506342"/>
              <a:gd name="connsiteY0" fmla="*/ 0 h 5442758"/>
              <a:gd name="connsiteX1" fmla="*/ 4480922 w 4506342"/>
              <a:gd name="connsiteY1" fmla="*/ 366248 h 5442758"/>
              <a:gd name="connsiteX2" fmla="*/ 4506342 w 4506342"/>
              <a:gd name="connsiteY2" fmla="*/ 381691 h 5442758"/>
              <a:gd name="connsiteX3" fmla="*/ 4506342 w 4506342"/>
              <a:gd name="connsiteY3" fmla="*/ 5442758 h 5442758"/>
              <a:gd name="connsiteX4" fmla="*/ 1193461 w 4506342"/>
              <a:gd name="connsiteY4" fmla="*/ 5442758 h 5442758"/>
              <a:gd name="connsiteX5" fmla="*/ 1104276 w 4506342"/>
              <a:gd name="connsiteY5" fmla="*/ 5376066 h 5442758"/>
              <a:gd name="connsiteX6" fmla="*/ 0 w 4506342"/>
              <a:gd name="connsiteY6" fmla="*/ 3034499 h 5442758"/>
              <a:gd name="connsiteX7" fmla="*/ 3034499 w 4506342"/>
              <a:gd name="connsiteY7" fmla="*/ 0 h 544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6342" h="5442758">
                <a:moveTo>
                  <a:pt x="3034499" y="0"/>
                </a:moveTo>
                <a:cubicBezTo>
                  <a:pt x="3558220" y="0"/>
                  <a:pt x="4050953" y="132675"/>
                  <a:pt x="4480922" y="366248"/>
                </a:cubicBezTo>
                <a:lnTo>
                  <a:pt x="4506342" y="381691"/>
                </a:lnTo>
                <a:lnTo>
                  <a:pt x="4506342" y="5442758"/>
                </a:lnTo>
                <a:lnTo>
                  <a:pt x="1193461" y="5442758"/>
                </a:lnTo>
                <a:lnTo>
                  <a:pt x="1104276" y="5376066"/>
                </a:lnTo>
                <a:cubicBezTo>
                  <a:pt x="429867" y="4819495"/>
                  <a:pt x="0" y="3977198"/>
                  <a:pt x="0" y="3034499"/>
                </a:cubicBezTo>
                <a:cubicBezTo>
                  <a:pt x="0" y="1358591"/>
                  <a:pt x="1358591" y="0"/>
                  <a:pt x="3034499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комнат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86EEEEB-1214-4D6C-94AB-FC7F5A4764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2502" t="-1" r="8534" b="6985"/>
          <a:stretch/>
        </p:blipFill>
        <p:spPr>
          <a:xfrm>
            <a:off x="7840768" y="1939684"/>
            <a:ext cx="4351232" cy="4918316"/>
          </a:xfrm>
          <a:custGeom>
            <a:avLst/>
            <a:gdLst>
              <a:gd name="connsiteX0" fmla="*/ 2879389 w 4351232"/>
              <a:gd name="connsiteY0" fmla="*/ 0 h 5287648"/>
              <a:gd name="connsiteX1" fmla="*/ 4251877 w 4351232"/>
              <a:gd name="connsiteY1" fmla="*/ 347527 h 5287648"/>
              <a:gd name="connsiteX2" fmla="*/ 4351232 w 4351232"/>
              <a:gd name="connsiteY2" fmla="*/ 407886 h 5287648"/>
              <a:gd name="connsiteX3" fmla="*/ 4351232 w 4351232"/>
              <a:gd name="connsiteY3" fmla="*/ 5287648 h 5287648"/>
              <a:gd name="connsiteX4" fmla="*/ 1303444 w 4351232"/>
              <a:gd name="connsiteY4" fmla="*/ 5287648 h 5287648"/>
              <a:gd name="connsiteX5" fmla="*/ 1269495 w 4351232"/>
              <a:gd name="connsiteY5" fmla="*/ 5267024 h 5287648"/>
              <a:gd name="connsiteX6" fmla="*/ 0 w 4351232"/>
              <a:gd name="connsiteY6" fmla="*/ 2879389 h 5287648"/>
              <a:gd name="connsiteX7" fmla="*/ 2879389 w 4351232"/>
              <a:gd name="connsiteY7" fmla="*/ 0 h 528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1232" h="5287648">
                <a:moveTo>
                  <a:pt x="2879389" y="0"/>
                </a:moveTo>
                <a:cubicBezTo>
                  <a:pt x="3376340" y="0"/>
                  <a:pt x="3843887" y="125893"/>
                  <a:pt x="4251877" y="347527"/>
                </a:cubicBezTo>
                <a:lnTo>
                  <a:pt x="4351232" y="407886"/>
                </a:lnTo>
                <a:lnTo>
                  <a:pt x="4351232" y="5287648"/>
                </a:lnTo>
                <a:lnTo>
                  <a:pt x="1303444" y="5287648"/>
                </a:lnTo>
                <a:lnTo>
                  <a:pt x="1269495" y="5267024"/>
                </a:lnTo>
                <a:cubicBezTo>
                  <a:pt x="503573" y="4749577"/>
                  <a:pt x="0" y="3873291"/>
                  <a:pt x="0" y="2879389"/>
                </a:cubicBezTo>
                <a:cubicBezTo>
                  <a:pt x="0" y="1289146"/>
                  <a:pt x="1289146" y="0"/>
                  <a:pt x="2879389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6019E9-84C4-4412-B493-26E56BDBD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41" y="3197721"/>
            <a:ext cx="7643107" cy="129711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kern="1200" dirty="0">
                <a:solidFill>
                  <a:srgbClr val="000000"/>
                </a:solidFill>
                <a:latin typeface="Arial Black"/>
              </a:rPr>
              <a:t>ПАРОВОЗИК </a:t>
            </a:r>
            <a:r>
              <a:rPr lang="en-US" kern="1200" dirty="0" smtClean="0">
                <a:solidFill>
                  <a:srgbClr val="000000"/>
                </a:solidFill>
                <a:latin typeface="Arial Black"/>
              </a:rPr>
              <a:t>–ДРУЖБЫ!</a:t>
            </a:r>
            <a:endParaRPr lang="en-US" kern="1200" dirty="0"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728" y="6187858"/>
            <a:ext cx="6162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Педагог – психолог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Новак Людмила Михайловна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91460"/>
            <a:ext cx="5745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  <a:cs typeface="Arial" pitchFamily="34" charset="0"/>
              </a:rPr>
              <a:t>МБОУ «Лянторская СОШ№4»</a:t>
            </a:r>
            <a:endParaRPr lang="ru-RU" sz="2400" dirty="0"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31341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45A142-4255-493C-8284-5D566C121B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chemeClr val="accent6">
              <a:lumMod val="60000"/>
              <a:lumOff val="40000"/>
              <a:alpha val="89804"/>
            </a:scheme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742EEE-4587-4198-8D84-A153490A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en-US" b="1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b="1" kern="1200" dirty="0" smtClean="0"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38FB9660-F42F-4313-BBC4-47C007FE48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снимок экра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230B8492-1F43-4505-9B29-A431830FC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50487" y="89719"/>
            <a:ext cx="5098093" cy="664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1186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2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50C5265-D7AD-4C5D-9D7C-424E57366F07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 dirty="0">
                <a:latin typeface="Times New Roman" pitchFamily="18" charset="0"/>
                <a:ea typeface="+mj-ea"/>
                <a:cs typeface="Times New Roman" pitchFamily="18" charset="0"/>
              </a:rPr>
              <a:t>Правила 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 dirty="0">
                <a:latin typeface="Times New Roman" pitchFamily="18" charset="0"/>
                <a:ea typeface="+mj-ea"/>
                <a:cs typeface="Times New Roman" pitchFamily="18" charset="0"/>
              </a:rPr>
              <a:t>школьной 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 dirty="0">
                <a:latin typeface="Times New Roman" pitchFamily="18" charset="0"/>
                <a:ea typeface="+mj-ea"/>
                <a:cs typeface="Times New Roman" pitchFamily="18" charset="0"/>
              </a:rPr>
              <a:t>жизни</a:t>
            </a:r>
          </a:p>
        </p:txBody>
      </p:sp>
      <p:pic>
        <p:nvPicPr>
          <p:cNvPr id="2" name="Рисунок 2" descr="Изображение выглядит как снимок экра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0DF236B3-8FFE-4280-BB7A-0950CE338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164" y="742951"/>
            <a:ext cx="7360836" cy="542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6041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2BF166-B80D-489D-8C5D-6F7322893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644" y="365125"/>
            <a:ext cx="7979079" cy="6995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Психогимнастика «Пальцы»</a:t>
            </a:r>
            <a:endParaRPr lang="ru-RU" b="1" i="1" dirty="0">
              <a:ea typeface="+mj-lt"/>
              <a:cs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 r="19904"/>
          <a:stretch/>
        </p:blipFill>
        <p:spPr bwMode="auto">
          <a:xfrm>
            <a:off x="7490735" y="1853852"/>
            <a:ext cx="3562052" cy="2968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41864" y="1704203"/>
            <a:ext cx="493395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 предстоит совместно решить одну задачу: как можно быстрее всем одновременно, не договариваясь и не произнося ни слова, «выбросить» одинаковое количество пальцев на обеих руках. Решать эту задачу мы будем следующим образом: я буду считать — раз, два, три — и на счет три все одновременно «выбрасывают» пальцы. Какое-то время, достаточное для того чтобы понять, справились ли мы с задачей, не опускаем руки. Если задача не решена, мы делаем очередную попытку. Понятно? Давайте начнем.</a:t>
            </a:r>
          </a:p>
        </p:txBody>
      </p:sp>
    </p:spTree>
    <p:extLst>
      <p:ext uri="{BB962C8B-B14F-4D97-AF65-F5344CB8AC3E}">
        <p14:creationId xmlns:p14="http://schemas.microsoft.com/office/powerpoint/2010/main" val="409850644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рисунок, часы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62FB56D7-0417-43AC-ADCA-5D085E089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951" y="1481480"/>
            <a:ext cx="7431910" cy="2526849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99AE2756-0FC4-4155-83E7-58AAAB63E7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65689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47AB924-1B87-43FC-B7C7-B112D5C51A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F534B3-2BAF-426A-A87E-B8ADC048B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128090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</a:rPr>
              <a:t/>
            </a:r>
            <a:br>
              <a:rPr lang="en-US" sz="1400" b="1" dirty="0">
                <a:solidFill>
                  <a:srgbClr val="FFFFFF"/>
                </a:solidFill>
              </a:rPr>
            </a:br>
            <a:r>
              <a:rPr lang="ru-RU" sz="1400" b="1" dirty="0" smtClean="0">
                <a:solidFill>
                  <a:srgbClr val="FFFFFF"/>
                </a:solidFill>
              </a:rPr>
              <a:t/>
            </a:r>
            <a:br>
              <a:rPr lang="ru-RU" sz="1400" b="1" dirty="0" smtClean="0">
                <a:solidFill>
                  <a:srgbClr val="FFFFFF"/>
                </a:solidFill>
              </a:rPr>
            </a:br>
            <a:r>
              <a:rPr lang="ru-RU" sz="1400" b="1" dirty="0">
                <a:solidFill>
                  <a:srgbClr val="FFFFFF"/>
                </a:solidFill>
              </a:rPr>
              <a:t/>
            </a:r>
            <a:br>
              <a:rPr lang="ru-RU" sz="1400" b="1" dirty="0">
                <a:solidFill>
                  <a:srgbClr val="FFFFFF"/>
                </a:solidFill>
              </a:rPr>
            </a:br>
            <a:r>
              <a:rPr lang="ru-RU" sz="1800" b="1" dirty="0" smtClean="0">
                <a:solidFill>
                  <a:srgbClr val="FFFFFF"/>
                </a:solidFill>
              </a:rPr>
              <a:t/>
            </a:r>
            <a:br>
              <a:rPr lang="ru-RU" sz="1800" b="1" dirty="0" smtClean="0">
                <a:solidFill>
                  <a:srgbClr val="FFFFFF"/>
                </a:solidFill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2.1.Этап моделирования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Упражнение "Качества первоклассника"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Изображение выглядит как человек, внутренний, стол, мужчи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239A99AF-208D-4010-B600-CE9812EB4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34" y="307731"/>
            <a:ext cx="3178970" cy="399763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818DC98F-4057-4645-B948-F604F39A9C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1534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DAD2B705-4A9B-408D-AA80-4F41045E09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339143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2">
            <a:extLst>
              <a:ext uri="{FF2B5EF4-FFF2-40B4-BE49-F238E27FC236}">
                <a16:creationId xmlns="" xmlns:a16="http://schemas.microsoft.com/office/drawing/2014/main" id="{4351DFE5-F63D-4BE0-BDA9-E3EB88F01A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4">
            <a:extLst>
              <a:ext uri="{FF2B5EF4-FFF2-40B4-BE49-F238E27FC236}">
                <a16:creationId xmlns="" xmlns:a16="http://schemas.microsoft.com/office/drawing/2014/main" id="{02DD2BC0-6F29-4B4F-8D61-2DCF6D2E8E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973F05-26B9-4FD1-8503-A3B4A00BB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14186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3. Рефлексивно – оценочный блок</a:t>
            </a:r>
            <a:b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 </a:t>
            </a:r>
            <a:r>
              <a:rPr lang="ru-RU" sz="37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>3.1.Доброжелательное послание </a:t>
            </a:r>
            <a:endParaRPr lang="ru-RU" sz="37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apikabu.ru/img_n/2012-10_3/5c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1" b="3531"/>
          <a:stretch/>
        </p:blipFill>
        <p:spPr bwMode="auto">
          <a:xfrm>
            <a:off x="3161821" y="2753936"/>
            <a:ext cx="4729577" cy="352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02783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2">
            <a:extLst>
              <a:ext uri="{FF2B5EF4-FFF2-40B4-BE49-F238E27FC236}">
                <a16:creationId xmlns="" xmlns:a16="http://schemas.microsoft.com/office/drawing/2014/main" id="{4351DFE5-F63D-4BE0-BDA9-E3EB88F01A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4">
            <a:extLst>
              <a:ext uri="{FF2B5EF4-FFF2-40B4-BE49-F238E27FC236}">
                <a16:creationId xmlns="" xmlns:a16="http://schemas.microsoft.com/office/drawing/2014/main" id="{02DD2BC0-6F29-4B4F-8D61-2DCF6D2E8E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973F05-26B9-4FD1-8503-A3B4A00BB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14186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3. Рефлексивно – оценочный блок</a:t>
            </a:r>
            <a:b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 3.1. Рефлексия</a:t>
            </a:r>
            <a:endParaRPr lang="ru-RU" sz="3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="" xmlns:a16="http://schemas.microsoft.com/office/drawing/2014/main" id="{9F06DBF0-5691-4EB3-B1E5-5CCFAF4CFF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3330601"/>
              </p:ext>
            </p:extLst>
          </p:nvPr>
        </p:nvGraphicFramePr>
        <p:xfrm>
          <a:off x="739036" y="2753936"/>
          <a:ext cx="10429170" cy="3563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3027094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2">
            <a:extLst>
              <a:ext uri="{FF2B5EF4-FFF2-40B4-BE49-F238E27FC236}">
                <a16:creationId xmlns="" xmlns:a16="http://schemas.microsoft.com/office/drawing/2014/main" id="{4351DFE5-F63D-4BE0-BDA9-E3EB88F01A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4">
            <a:extLst>
              <a:ext uri="{FF2B5EF4-FFF2-40B4-BE49-F238E27FC236}">
                <a16:creationId xmlns="" xmlns:a16="http://schemas.microsoft.com/office/drawing/2014/main" id="{02DD2BC0-6F29-4B4F-8D61-2DCF6D2E8E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973F05-26B9-4FD1-8503-A3B4A00BB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714186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3. Рефлексивно – оценочный блок</a:t>
            </a:r>
            <a:b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3700" b="1" dirty="0">
                <a:latin typeface="Times New Roman" pitchFamily="18" charset="0"/>
                <a:ea typeface="+mj-lt"/>
                <a:cs typeface="Times New Roman" pitchFamily="18" charset="0"/>
              </a:rPr>
              <a:t> </a:t>
            </a:r>
            <a:r>
              <a:rPr lang="ru-RU" sz="37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>3.3.Смайлик настроения </a:t>
            </a:r>
            <a:endParaRPr lang="ru-RU" sz="37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9024" y="2753936"/>
            <a:ext cx="5163152" cy="3446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1273975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14E3A9-4D4B-4023-871E-87EFBE837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786" y="623392"/>
            <a:ext cx="4321480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3. Рефлексивно – оценочный блок</a:t>
            </a:r>
            <a: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 3.2. Опережающее задание</a:t>
            </a:r>
            <a: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2000" b="1">
                <a:solidFill>
                  <a:schemeClr val="bg1"/>
                </a:solidFill>
                <a:latin typeface="Times New Roman" pitchFamily="18" charset="0"/>
                <a:ea typeface="+mj-lt"/>
                <a:cs typeface="Times New Roman" pitchFamily="18" charset="0"/>
              </a:rPr>
            </a:br>
            <a:endParaRPr lang="ru-RU" sz="2000" b="1">
              <a:solidFill>
                <a:schemeClr val="bg1"/>
              </a:solidFill>
              <a:latin typeface="Times New Roman" pitchFamily="18" charset="0"/>
              <a:ea typeface="+mj-lt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0F90DB-E577-42CF-81A1-0B5342547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31" y="2650570"/>
            <a:ext cx="3815798" cy="2560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подготовить правила дружбы в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создать герб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придумать сказку на тему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«Школьная дружба».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4C8D862C-2855-43D4-ABD2-53DB2B626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5" y="628744"/>
            <a:ext cx="7206119" cy="540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044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68147C-3763-438F-960D-825C97BD5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34025"/>
            <a:ext cx="10515600" cy="8223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3" name="Рисунок 3" descr="Изображение выглядит как человек, стоит, ребенок, молодой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91FC7F52-6C1E-42FB-8975-E74DDF1285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00"/>
          <a:stretch/>
        </p:blipFill>
        <p:spPr>
          <a:xfrm>
            <a:off x="20" y="10"/>
            <a:ext cx="12191980" cy="539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0697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10">
            <a:extLst>
              <a:ext uri="{FF2B5EF4-FFF2-40B4-BE49-F238E27FC236}">
                <a16:creationId xmlns="" xmlns:a16="http://schemas.microsoft.com/office/drawing/2014/main" id="{F56F5174-31D9-4DBB-AAB7-A1FD7BDB13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12">
            <a:extLst>
              <a:ext uri="{FF2B5EF4-FFF2-40B4-BE49-F238E27FC236}">
                <a16:creationId xmlns="" xmlns:a16="http://schemas.microsoft.com/office/drawing/2014/main" id="{AE113210-7872-481A-ADE6-3A05CCAF5E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6" name="Freeform 62">
            <a:extLst>
              <a:ext uri="{FF2B5EF4-FFF2-40B4-BE49-F238E27FC236}">
                <a16:creationId xmlns="" xmlns:a16="http://schemas.microsoft.com/office/drawing/2014/main" id="{F9A95BEE-6BB1-4A28-A8E6-A34B2E42EF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человек, одежда, держит, женщи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26D414F8-6EC0-47A6-88CC-C71EEEF65B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r="2" b="7373"/>
          <a:stretch/>
        </p:blipFill>
        <p:spPr>
          <a:xfrm>
            <a:off x="198753" y="401112"/>
            <a:ext cx="5786926" cy="6055775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A5FD70C-18B3-4278-8BFA-A135D1BFB956}"/>
              </a:ext>
            </a:extLst>
          </p:cNvPr>
          <p:cNvSpPr txBox="1"/>
          <p:nvPr/>
        </p:nvSpPr>
        <p:spPr>
          <a:xfrm>
            <a:off x="6248725" y="739531"/>
            <a:ext cx="4977578" cy="363928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i="1" cap="all" spc="-100" dirty="0">
                <a:solidFill>
                  <a:srgbClr val="000000"/>
                </a:solidFill>
              </a:rPr>
              <a:t>«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Скажи</a:t>
            </a:r>
            <a:r>
              <a:rPr lang="en-US" sz="2000" i="1" cap="all" spc="-100" dirty="0">
                <a:solidFill>
                  <a:srgbClr val="000000"/>
                </a:solidFill>
              </a:rPr>
              <a:t>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мне</a:t>
            </a:r>
            <a:r>
              <a:rPr lang="en-US" sz="2000" i="1" cap="all" spc="-100" dirty="0">
                <a:solidFill>
                  <a:srgbClr val="000000"/>
                </a:solidFill>
              </a:rPr>
              <a:t> и я </a:t>
            </a:r>
            <a:r>
              <a:rPr lang="en-US" sz="2000" i="1" cap="all" spc="-100" dirty="0" err="1" smtClean="0">
                <a:solidFill>
                  <a:srgbClr val="000000"/>
                </a:solidFill>
              </a:rPr>
              <a:t>забуду</a:t>
            </a:r>
            <a:r>
              <a:rPr lang="ru-RU" sz="2000" i="1" cap="all" spc="-100" dirty="0">
                <a:solidFill>
                  <a:srgbClr val="000000"/>
                </a:solidFill>
              </a:rPr>
              <a:t>.</a:t>
            </a:r>
            <a:endParaRPr lang="en-US" sz="2000" dirty="0">
              <a:solidFill>
                <a:srgbClr val="000000"/>
              </a:solidFill>
              <a:cs typeface="Calibri" panose="020F0502020204030204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i="1" cap="all" spc="-100" dirty="0" err="1">
                <a:solidFill>
                  <a:srgbClr val="000000"/>
                </a:solidFill>
              </a:rPr>
              <a:t>Научи</a:t>
            </a:r>
            <a:r>
              <a:rPr lang="en-US" sz="2000" i="1" cap="all" spc="-100" dirty="0">
                <a:solidFill>
                  <a:srgbClr val="000000"/>
                </a:solidFill>
              </a:rPr>
              <a:t>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меня</a:t>
            </a:r>
            <a:r>
              <a:rPr lang="en-US" sz="2000" i="1" cap="all" spc="-100" dirty="0">
                <a:solidFill>
                  <a:srgbClr val="000000"/>
                </a:solidFill>
              </a:rPr>
              <a:t> и я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запомню</a:t>
            </a:r>
            <a:r>
              <a:rPr lang="en-US" sz="2000" i="1" cap="all" spc="-100" dirty="0">
                <a:solidFill>
                  <a:srgbClr val="000000"/>
                </a:solidFill>
              </a:rPr>
              <a:t>, </a:t>
            </a:r>
            <a:endParaRPr lang="en-US" sz="2000" dirty="0">
              <a:solidFill>
                <a:srgbClr val="000000"/>
              </a:solidFill>
              <a:cs typeface="Calibri" panose="020F0502020204030204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i="1" cap="all" spc="-100" dirty="0" err="1">
                <a:solidFill>
                  <a:srgbClr val="000000"/>
                </a:solidFill>
              </a:rPr>
              <a:t>Но</a:t>
            </a:r>
            <a:r>
              <a:rPr lang="en-US" sz="2000" i="1" cap="all" spc="-100" dirty="0">
                <a:solidFill>
                  <a:srgbClr val="000000"/>
                </a:solidFill>
              </a:rPr>
              <a:t>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вовлеки</a:t>
            </a:r>
            <a:r>
              <a:rPr lang="en-US" sz="2000" i="1" cap="all" spc="-100" dirty="0">
                <a:solidFill>
                  <a:srgbClr val="000000"/>
                </a:solidFill>
              </a:rPr>
              <a:t>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меня</a:t>
            </a:r>
            <a:r>
              <a:rPr lang="en-US" sz="2000" i="1" cap="all" spc="-100" dirty="0">
                <a:solidFill>
                  <a:srgbClr val="000000"/>
                </a:solidFill>
              </a:rPr>
              <a:t> и я </a:t>
            </a:r>
            <a:r>
              <a:rPr lang="en-US" sz="2000" i="1" cap="all" spc="-100" dirty="0" err="1">
                <a:solidFill>
                  <a:srgbClr val="000000"/>
                </a:solidFill>
              </a:rPr>
              <a:t>пойму</a:t>
            </a:r>
            <a:r>
              <a:rPr lang="en-US" sz="2000" i="1" cap="all" spc="-100" dirty="0">
                <a:solidFill>
                  <a:srgbClr val="000000"/>
                </a:solidFill>
              </a:rPr>
              <a:t>»</a:t>
            </a:r>
            <a:endParaRPr lang="en-US" sz="2000" dirty="0">
              <a:solidFill>
                <a:srgbClr val="000000"/>
              </a:solidFill>
              <a:cs typeface="Calibri" panose="020F0502020204030204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i="1" cap="all" spc="-100" dirty="0">
                <a:solidFill>
                  <a:srgbClr val="000000"/>
                </a:solidFill>
              </a:rPr>
              <a:t> </a:t>
            </a:r>
            <a:r>
              <a:rPr lang="en-US" sz="2000" i="1" cap="all" spc="-100" dirty="0" err="1">
                <a:solidFill>
                  <a:srgbClr val="000000"/>
                </a:solidFill>
                <a:latin typeface="Arial Black"/>
              </a:rPr>
              <a:t>Бенджамин</a:t>
            </a:r>
            <a:r>
              <a:rPr lang="en-US" sz="2000" i="1" cap="all" spc="-100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en-US" sz="2000" i="1" cap="all" spc="-100" dirty="0" err="1">
                <a:solidFill>
                  <a:srgbClr val="000000"/>
                </a:solidFill>
                <a:latin typeface="Arial Black"/>
              </a:rPr>
              <a:t>Франклина</a:t>
            </a:r>
            <a:endParaRPr lang="en-US" sz="2000" i="1" cap="all" spc="-100" dirty="0" err="1">
              <a:solidFill>
                <a:srgbClr val="000000"/>
              </a:solidFill>
              <a:latin typeface="Arial Black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2267024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6" descr="Изображение выглядит как человек, маленький, ребенок, внутренний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A359E408-23A9-4B84-8399-12A0613AE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r="30073"/>
          <a:stretch/>
        </p:blipFill>
        <p:spPr>
          <a:xfrm>
            <a:off x="5797543" y="10"/>
            <a:ext cx="6394152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41657A-79D5-4A77-987A-15DF58E96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412" y="1462325"/>
            <a:ext cx="5733588" cy="7422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+mj-lt"/>
                <a:cs typeface="Times New Roman" pitchFamily="18" charset="0"/>
              </a:rPr>
              <a:t>Цель </a:t>
            </a:r>
            <a:r>
              <a:rPr lang="ru-RU" b="1" dirty="0">
                <a:latin typeface="Times New Roman" pitchFamily="18" charset="0"/>
                <a:ea typeface="+mj-lt"/>
                <a:cs typeface="Times New Roman" pitchFamily="18" charset="0"/>
              </a:rPr>
              <a:t>занятия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1DD7B40-18C5-4695-83ED-9CEF7620F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430" y="2592888"/>
            <a:ext cx="6109370" cy="2906038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Создание условий для адаптации детей к школе, классу и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педагогам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: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+mn-lt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-создать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положительный эмоциональный фон в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классе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;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ea typeface="+mn-lt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-создать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+mn-lt"/>
                <a:cs typeface="Times New Roman" pitchFamily="18" charset="0"/>
              </a:rPr>
              <a:t>условия для развития коммуникативных навыков, воспитать культуру поведения, вызывать желания соблюдать правила поведения. 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4606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351DFE5-F63D-4BE0-BDA9-E3EB88F01A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2DD2BC0-6F29-4B4F-8D61-2DCF6D2E8E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E51D7B-DE4B-4A8C-B8D4-06476C5E1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074" y="463425"/>
            <a:ext cx="983354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>Целеполагание</a:t>
            </a:r>
            <a:r>
              <a:rPr lang="ru-RU" sz="4000" b="1" dirty="0">
                <a:latin typeface="Times New Roman" pitchFamily="18" charset="0"/>
                <a:ea typeface="+mj-lt"/>
                <a:cs typeface="Times New Roman" pitchFamily="18" charset="0"/>
              </a:rPr>
              <a:t> 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latin typeface="Times New Roman" pitchFamily="18" charset="0"/>
                <a:ea typeface="+mj-lt"/>
                <a:cs typeface="Times New Roman" pitchFamily="18" charset="0"/>
              </a:rPr>
              <a:t>для педагога - психолога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>
              <a:solidFill>
                <a:srgbClr val="FFFFFF"/>
              </a:solidFill>
              <a:cs typeface="Calibri Ligh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57827039"/>
              </p:ext>
            </p:extLst>
          </p:nvPr>
        </p:nvGraphicFramePr>
        <p:xfrm>
          <a:off x="526093" y="1728592"/>
          <a:ext cx="10797435" cy="4872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044408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" name="Схема 305">
            <a:extLst>
              <a:ext uri="{FF2B5EF4-FFF2-40B4-BE49-F238E27FC236}">
                <a16:creationId xmlns="" xmlns:a16="http://schemas.microsoft.com/office/drawing/2014/main" id="{7B24976F-A2E9-41DC-B312-EE28EE5D09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142305"/>
              </p:ext>
            </p:extLst>
          </p:nvPr>
        </p:nvGraphicFramePr>
        <p:xfrm>
          <a:off x="-1332782" y="-300"/>
          <a:ext cx="10501222" cy="6852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355542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5" descr="Изображение выглядит как человек, внутренний, люди, мужчи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8401F87D-7F0C-46B8-AAF4-E915EB2C5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b="24500"/>
          <a:stretch/>
        </p:blipFill>
        <p:spPr>
          <a:xfrm>
            <a:off x="7158066" y="0"/>
            <a:ext cx="3639369" cy="3639369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17" name="Рисунок 17" descr="Изображение выглядит как человек, мужчина, люди, стои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0B4A7187-804E-475E-A3E9-4CCD7B803B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9314" r="-3" b="45066"/>
          <a:stretch/>
        </p:blipFill>
        <p:spPr>
          <a:xfrm>
            <a:off x="2025411" y="0"/>
            <a:ext cx="4125131" cy="2489417"/>
          </a:xfrm>
          <a:custGeom>
            <a:avLst/>
            <a:gdLst>
              <a:gd name="connsiteX0" fmla="*/ 44777 w 4125131"/>
              <a:gd name="connsiteY0" fmla="*/ 0 h 2489417"/>
              <a:gd name="connsiteX1" fmla="*/ 4080354 w 4125131"/>
              <a:gd name="connsiteY1" fmla="*/ 0 h 2489417"/>
              <a:gd name="connsiteX2" fmla="*/ 4083227 w 4125131"/>
              <a:gd name="connsiteY2" fmla="*/ 11173 h 2489417"/>
              <a:gd name="connsiteX3" fmla="*/ 4125131 w 4125131"/>
              <a:gd name="connsiteY3" fmla="*/ 426852 h 2489417"/>
              <a:gd name="connsiteX4" fmla="*/ 2062565 w 4125131"/>
              <a:gd name="connsiteY4" fmla="*/ 2489417 h 2489417"/>
              <a:gd name="connsiteX5" fmla="*/ 0 w 4125131"/>
              <a:gd name="connsiteY5" fmla="*/ 426852 h 2489417"/>
              <a:gd name="connsiteX6" fmla="*/ 41904 w 4125131"/>
              <a:gd name="connsiteY6" fmla="*/ 11173 h 248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5131" h="2489417">
                <a:moveTo>
                  <a:pt x="44777" y="0"/>
                </a:moveTo>
                <a:lnTo>
                  <a:pt x="4080354" y="0"/>
                </a:lnTo>
                <a:lnTo>
                  <a:pt x="4083227" y="11173"/>
                </a:lnTo>
                <a:cubicBezTo>
                  <a:pt x="4110702" y="145441"/>
                  <a:pt x="4125131" y="284462"/>
                  <a:pt x="4125131" y="426852"/>
                </a:cubicBezTo>
                <a:cubicBezTo>
                  <a:pt x="4125131" y="1565976"/>
                  <a:pt x="3201689" y="2489417"/>
                  <a:pt x="2062565" y="2489417"/>
                </a:cubicBezTo>
                <a:cubicBezTo>
                  <a:pt x="923442" y="2489417"/>
                  <a:pt x="0" y="1565976"/>
                  <a:pt x="0" y="426852"/>
                </a:cubicBezTo>
                <a:cubicBezTo>
                  <a:pt x="0" y="284462"/>
                  <a:pt x="14429" y="145441"/>
                  <a:pt x="41904" y="11173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6" name="Рисунок 6" descr="Изображение выглядит как рисунок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78E2B3BE-2BCA-43A2-8B15-A952B17666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8018" r="4909" b="2"/>
          <a:stretch/>
        </p:blipFill>
        <p:spPr>
          <a:xfrm>
            <a:off x="115017" y="2184990"/>
            <a:ext cx="3972960" cy="4557992"/>
          </a:xfrm>
          <a:custGeom>
            <a:avLst/>
            <a:gdLst>
              <a:gd name="connsiteX0" fmla="*/ 1051869 w 4231752"/>
              <a:gd name="connsiteY0" fmla="*/ 0 h 4859916"/>
              <a:gd name="connsiteX1" fmla="*/ 4231752 w 4231752"/>
              <a:gd name="connsiteY1" fmla="*/ 3179883 h 4859916"/>
              <a:gd name="connsiteX2" fmla="*/ 3847958 w 4231752"/>
              <a:gd name="connsiteY2" fmla="*/ 4695604 h 4859916"/>
              <a:gd name="connsiteX3" fmla="*/ 3748135 w 4231752"/>
              <a:gd name="connsiteY3" fmla="*/ 4859916 h 4859916"/>
              <a:gd name="connsiteX4" fmla="*/ 0 w 4231752"/>
              <a:gd name="connsiteY4" fmla="*/ 4859916 h 4859916"/>
              <a:gd name="connsiteX5" fmla="*/ 0 w 4231752"/>
              <a:gd name="connsiteY5" fmla="*/ 181856 h 4859916"/>
              <a:gd name="connsiteX6" fmla="*/ 106268 w 4231752"/>
              <a:gd name="connsiteY6" fmla="*/ 142962 h 4859916"/>
              <a:gd name="connsiteX7" fmla="*/ 1051869 w 4231752"/>
              <a:gd name="connsiteY7" fmla="*/ 0 h 485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1752" h="4859916">
                <a:moveTo>
                  <a:pt x="1051869" y="0"/>
                </a:moveTo>
                <a:cubicBezTo>
                  <a:pt x="2808070" y="0"/>
                  <a:pt x="4231752" y="1423682"/>
                  <a:pt x="4231752" y="3179883"/>
                </a:cubicBezTo>
                <a:cubicBezTo>
                  <a:pt x="4231752" y="3728696"/>
                  <a:pt x="4092721" y="4245036"/>
                  <a:pt x="3847958" y="4695604"/>
                </a:cubicBezTo>
                <a:lnTo>
                  <a:pt x="3748135" y="4859916"/>
                </a:lnTo>
                <a:lnTo>
                  <a:pt x="0" y="4859916"/>
                </a:lnTo>
                <a:lnTo>
                  <a:pt x="0" y="181856"/>
                </a:lnTo>
                <a:lnTo>
                  <a:pt x="106268" y="142962"/>
                </a:lnTo>
                <a:cubicBezTo>
                  <a:pt x="404983" y="50052"/>
                  <a:pt x="722581" y="0"/>
                  <a:pt x="1051869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64E50B-3EEC-432A-BBAF-539430368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8929" y="3631925"/>
            <a:ext cx="8453074" cy="12468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2800" dirty="0">
                <a:latin typeface="Arial Black"/>
              </a:rPr>
              <a:t>Мотивационно – ориентированный блок</a:t>
            </a:r>
            <a:br>
              <a:rPr lang="ru-RU" sz="2800" dirty="0">
                <a:latin typeface="Arial Black"/>
              </a:rPr>
            </a:br>
            <a:r>
              <a:rPr lang="ru-RU" sz="2800" dirty="0">
                <a:latin typeface="Arial Black"/>
              </a:rPr>
              <a:t>1.1. Этап актуализации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13989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19225D-0FF2-4443-AE92-B8238013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425" y="377652"/>
            <a:ext cx="8054235" cy="84989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>1.2</a:t>
            </a:r>
            <a:r>
              <a:rPr lang="ru-RU" sz="3200" b="1" dirty="0">
                <a:latin typeface="Times New Roman" pitchFamily="18" charset="0"/>
                <a:ea typeface="+mj-lt"/>
                <a:cs typeface="Times New Roman" pitchFamily="18" charset="0"/>
              </a:rPr>
              <a:t>. Этап создание проблемной </a:t>
            </a:r>
            <a:r>
              <a:rPr lang="ru-RU" sz="3200" b="1" dirty="0" smtClean="0">
                <a:latin typeface="Times New Roman" pitchFamily="18" charset="0"/>
                <a:ea typeface="+mj-lt"/>
                <a:cs typeface="Times New Roman" pitchFamily="18" charset="0"/>
              </a:rPr>
              <a:t>ситуации</a:t>
            </a:r>
            <a:br>
              <a:rPr lang="ru-RU" sz="3200" b="1" dirty="0" smtClean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упражнение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«Урок или перемена»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6" name="Picture 2" descr="http://www.edu21.cap.ru/Home/4400/2018-2019/if3qeltk0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806" y="2012927"/>
            <a:ext cx="4973921" cy="373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31871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D5944D-5A8B-4876-8D9E-4907E16F3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481" y="352599"/>
            <a:ext cx="8204549" cy="90000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itchFamily="18" charset="0"/>
                <a:ea typeface="+mj-lt"/>
                <a:cs typeface="Times New Roman" pitchFamily="18" charset="0"/>
              </a:rPr>
              <a:t>1.2. Этап создание проблемной ситуации</a:t>
            </a:r>
            <a:br>
              <a:rPr lang="ru-RU" sz="3600" b="1" dirty="0">
                <a:latin typeface="Times New Roman" pitchFamily="18" charset="0"/>
                <a:ea typeface="+mj-lt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конкурс "Загадок"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static-eu.insales.ru/images/products/1/6231/164780119/460708299150785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135" y="1404911"/>
            <a:ext cx="3702441" cy="511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mihailovoschool.ucoz.ru/Image2/Ryb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18" y="2533603"/>
            <a:ext cx="6604821" cy="247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41657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9" descr="Изображение выглядит как стол, сидит, элементы, женщин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268E9ACF-F333-4C91-9898-90C0C19AC9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95" b="126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2" name="Rectangle 25">
            <a:extLst>
              <a:ext uri="{FF2B5EF4-FFF2-40B4-BE49-F238E27FC236}">
                <a16:creationId xmlns="" xmlns:a16="http://schemas.microsoft.com/office/drawing/2014/main" id="{37C89E4B-3C9F-44B9-8B86-D9E3D112D8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B23D29-BAF7-443A-8431-C790BDED5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" y="5317240"/>
            <a:ext cx="11972924" cy="730459"/>
          </a:xfrm>
          <a:prstGeom prst="ellipse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Игра 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«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Что 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лежит в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портфеле</a:t>
            </a: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»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/>
              </a:rPr>
              <a:t>?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Calibri Light"/>
            </a:endParaRPr>
          </a:p>
        </p:txBody>
      </p:sp>
      <p:cxnSp>
        <p:nvCxnSpPr>
          <p:cNvPr id="34" name="Straight Connector 27">
            <a:extLst>
              <a:ext uri="{FF2B5EF4-FFF2-40B4-BE49-F238E27FC236}">
                <a16:creationId xmlns="" xmlns:a16="http://schemas.microsoft.com/office/drawing/2014/main" id="{AA2EAA10-076F-46BD-8F0F-B9A2FB77A8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D891E407-403B-4764-86C9-33A56D3BCAA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94581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101</TotalTime>
  <Words>338</Words>
  <Application>Microsoft Office PowerPoint</Application>
  <PresentationFormat>Произвольный</PresentationFormat>
  <Paragraphs>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ПАРОВОЗИК –ДРУЖБЫ!</vt:lpstr>
      <vt:lpstr>Презентация PowerPoint</vt:lpstr>
      <vt:lpstr> Цель занятия  </vt:lpstr>
      <vt:lpstr> Целеполагание  для педагога - психолога </vt:lpstr>
      <vt:lpstr>Презентация PowerPoint</vt:lpstr>
      <vt:lpstr>Мотивационно – ориентированный блок 1.1. Этап актуализации</vt:lpstr>
      <vt:lpstr>1.2. Этап создание проблемной ситуации упражнение «Урок или перемена» </vt:lpstr>
      <vt:lpstr>1.2. Этап создание проблемной ситуации конкурс "Загадок"</vt:lpstr>
      <vt:lpstr>Игра «Что лежит в портфеле»? </vt:lpstr>
      <vt:lpstr> Сказка «Школа»</vt:lpstr>
      <vt:lpstr>Презентация PowerPoint</vt:lpstr>
      <vt:lpstr>Психогимнастика «Пальцы»</vt:lpstr>
      <vt:lpstr>    2.1.Этап моделирования Упражнение "Качества первоклассника" </vt:lpstr>
      <vt:lpstr>3. Рефлексивно – оценочный блок  3.1.Доброжелательное послание </vt:lpstr>
      <vt:lpstr>3. Рефлексивно – оценочный блок  3.1. Рефлексия</vt:lpstr>
      <vt:lpstr>3. Рефлексивно – оценочный блок  3.3.Смайлик настроения </vt:lpstr>
      <vt:lpstr>  3. Рефлексивно – оценочный блок  3.2. Опережающее задание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Педагог-психолог</cp:lastModifiedBy>
  <cp:revision>770</cp:revision>
  <dcterms:created xsi:type="dcterms:W3CDTF">2014-08-26T23:50:58Z</dcterms:created>
  <dcterms:modified xsi:type="dcterms:W3CDTF">2019-10-18T06:35:05Z</dcterms:modified>
</cp:coreProperties>
</file>